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52" d="100"/>
          <a:sy n="152" d="100"/>
        </p:scale>
        <p:origin x="1188" y="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0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0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BBBC32-344C-4CBC-8EAA-4D0E927471F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FB89B23-A463-4E43-9290-33ED7E25045F}">
      <dgm:prSet/>
      <dgm:spPr/>
      <dgm:t>
        <a:bodyPr/>
        <a:lstStyle/>
        <a:p>
          <a:r>
            <a:rPr lang="en-US"/>
            <a:t>Ressources : objets accédés via des URL</a:t>
          </a:r>
        </a:p>
      </dgm:t>
    </dgm:pt>
    <dgm:pt modelId="{80C6D864-DF1C-4CC7-A5D1-6ED6CA0F2DB1}" type="parTrans" cxnId="{951DF7B5-A376-43B7-91F3-6933411B388C}">
      <dgm:prSet/>
      <dgm:spPr/>
      <dgm:t>
        <a:bodyPr/>
        <a:lstStyle/>
        <a:p>
          <a:endParaRPr lang="en-US"/>
        </a:p>
      </dgm:t>
    </dgm:pt>
    <dgm:pt modelId="{A4722164-540E-47F0-BA06-5AC21C68C7CF}" type="sibTrans" cxnId="{951DF7B5-A376-43B7-91F3-6933411B388C}">
      <dgm:prSet/>
      <dgm:spPr/>
      <dgm:t>
        <a:bodyPr/>
        <a:lstStyle/>
        <a:p>
          <a:endParaRPr lang="en-US"/>
        </a:p>
      </dgm:t>
    </dgm:pt>
    <dgm:pt modelId="{01E6F8CB-6EA5-4EA1-B3C4-55CA5F46E320}">
      <dgm:prSet/>
      <dgm:spPr/>
      <dgm:t>
        <a:bodyPr/>
        <a:lstStyle/>
        <a:p>
          <a:r>
            <a:rPr lang="en-US"/>
            <a:t>Méthodes HTTP :</a:t>
          </a:r>
        </a:p>
      </dgm:t>
    </dgm:pt>
    <dgm:pt modelId="{42007980-785E-4EC5-8231-B0CF57053C83}" type="parTrans" cxnId="{46B73F9E-16DD-4736-A525-BC0355E9073B}">
      <dgm:prSet/>
      <dgm:spPr/>
      <dgm:t>
        <a:bodyPr/>
        <a:lstStyle/>
        <a:p>
          <a:endParaRPr lang="en-US"/>
        </a:p>
      </dgm:t>
    </dgm:pt>
    <dgm:pt modelId="{5F556974-117F-4B0C-B77B-4599939D658F}" type="sibTrans" cxnId="{46B73F9E-16DD-4736-A525-BC0355E9073B}">
      <dgm:prSet/>
      <dgm:spPr/>
      <dgm:t>
        <a:bodyPr/>
        <a:lstStyle/>
        <a:p>
          <a:endParaRPr lang="en-US"/>
        </a:p>
      </dgm:t>
    </dgm:pt>
    <dgm:pt modelId="{0E84D435-DD5B-42BD-84F2-662A89F7FF1C}">
      <dgm:prSet/>
      <dgm:spPr/>
      <dgm:t>
        <a:bodyPr/>
        <a:lstStyle/>
        <a:p>
          <a:r>
            <a:rPr lang="en-US"/>
            <a:t>- GET (lecture)</a:t>
          </a:r>
        </a:p>
      </dgm:t>
    </dgm:pt>
    <dgm:pt modelId="{60EBFDAC-5ACD-47B1-A03E-52B9F0B4C43A}" type="parTrans" cxnId="{EA823058-DA7F-427E-AD79-CC2C8E0DFCE1}">
      <dgm:prSet/>
      <dgm:spPr/>
      <dgm:t>
        <a:bodyPr/>
        <a:lstStyle/>
        <a:p>
          <a:endParaRPr lang="en-US"/>
        </a:p>
      </dgm:t>
    </dgm:pt>
    <dgm:pt modelId="{1D72BBEE-14CD-41C1-8AB9-DF655216389E}" type="sibTrans" cxnId="{EA823058-DA7F-427E-AD79-CC2C8E0DFCE1}">
      <dgm:prSet/>
      <dgm:spPr/>
      <dgm:t>
        <a:bodyPr/>
        <a:lstStyle/>
        <a:p>
          <a:endParaRPr lang="en-US"/>
        </a:p>
      </dgm:t>
    </dgm:pt>
    <dgm:pt modelId="{99671335-13F5-4E37-BA94-442E9A40922E}">
      <dgm:prSet/>
      <dgm:spPr/>
      <dgm:t>
        <a:bodyPr/>
        <a:lstStyle/>
        <a:p>
          <a:r>
            <a:rPr lang="en-US"/>
            <a:t>- POST (ajout)</a:t>
          </a:r>
        </a:p>
      </dgm:t>
    </dgm:pt>
    <dgm:pt modelId="{11997300-5002-4D68-AFDC-147DFCB76238}" type="parTrans" cxnId="{FB2D6D9E-D558-4B35-8B22-654DB2255630}">
      <dgm:prSet/>
      <dgm:spPr/>
      <dgm:t>
        <a:bodyPr/>
        <a:lstStyle/>
        <a:p>
          <a:endParaRPr lang="en-US"/>
        </a:p>
      </dgm:t>
    </dgm:pt>
    <dgm:pt modelId="{BC84C329-272F-4FEB-81AC-16BCCB19CC8E}" type="sibTrans" cxnId="{FB2D6D9E-D558-4B35-8B22-654DB2255630}">
      <dgm:prSet/>
      <dgm:spPr/>
      <dgm:t>
        <a:bodyPr/>
        <a:lstStyle/>
        <a:p>
          <a:endParaRPr lang="en-US"/>
        </a:p>
      </dgm:t>
    </dgm:pt>
    <dgm:pt modelId="{5F74C0FD-8DC6-4CF1-A774-B955C7941C1B}">
      <dgm:prSet/>
      <dgm:spPr/>
      <dgm:t>
        <a:bodyPr/>
        <a:lstStyle/>
        <a:p>
          <a:r>
            <a:rPr lang="en-US"/>
            <a:t>- PUT (modification)</a:t>
          </a:r>
        </a:p>
      </dgm:t>
    </dgm:pt>
    <dgm:pt modelId="{B3FBD9C4-7E81-4F28-8741-8CA4F0CB9B3F}" type="parTrans" cxnId="{688E0028-2152-40C7-8D09-247CCAB7E0CE}">
      <dgm:prSet/>
      <dgm:spPr/>
      <dgm:t>
        <a:bodyPr/>
        <a:lstStyle/>
        <a:p>
          <a:endParaRPr lang="en-US"/>
        </a:p>
      </dgm:t>
    </dgm:pt>
    <dgm:pt modelId="{9477A971-D0BC-4BC3-90BC-AE6B0F22E68F}" type="sibTrans" cxnId="{688E0028-2152-40C7-8D09-247CCAB7E0CE}">
      <dgm:prSet/>
      <dgm:spPr/>
      <dgm:t>
        <a:bodyPr/>
        <a:lstStyle/>
        <a:p>
          <a:endParaRPr lang="en-US"/>
        </a:p>
      </dgm:t>
    </dgm:pt>
    <dgm:pt modelId="{67D4659B-6104-47BA-A6BE-EBCA61157F6C}">
      <dgm:prSet/>
      <dgm:spPr/>
      <dgm:t>
        <a:bodyPr/>
        <a:lstStyle/>
        <a:p>
          <a:r>
            <a:rPr lang="en-US"/>
            <a:t>- DELETE (suppression)</a:t>
          </a:r>
        </a:p>
      </dgm:t>
    </dgm:pt>
    <dgm:pt modelId="{B3D189BD-0D29-4BEF-9EA9-A2401AE4123E}" type="parTrans" cxnId="{A3CF6BE6-F004-4180-ADB0-67B3A024B3A9}">
      <dgm:prSet/>
      <dgm:spPr/>
      <dgm:t>
        <a:bodyPr/>
        <a:lstStyle/>
        <a:p>
          <a:endParaRPr lang="en-US"/>
        </a:p>
      </dgm:t>
    </dgm:pt>
    <dgm:pt modelId="{E3DBED7B-93B9-4994-B019-2348281ED193}" type="sibTrans" cxnId="{A3CF6BE6-F004-4180-ADB0-67B3A024B3A9}">
      <dgm:prSet/>
      <dgm:spPr/>
      <dgm:t>
        <a:bodyPr/>
        <a:lstStyle/>
        <a:p>
          <a:endParaRPr lang="en-US"/>
        </a:p>
      </dgm:t>
    </dgm:pt>
    <dgm:pt modelId="{1F0CE535-E54B-4D91-BAA2-A3D46381C7A4}">
      <dgm:prSet/>
      <dgm:spPr/>
      <dgm:t>
        <a:bodyPr/>
        <a:lstStyle/>
        <a:p>
          <a:r>
            <a:rPr lang="en-US"/>
            <a:t>Statelessness : aucune mémoire côté serveur entre les appels</a:t>
          </a:r>
        </a:p>
      </dgm:t>
    </dgm:pt>
    <dgm:pt modelId="{C5EE9CA4-C58C-472B-A03B-C8B5DF05ABD3}" type="parTrans" cxnId="{B68BB527-0030-4194-B94E-E4D47CFC16C2}">
      <dgm:prSet/>
      <dgm:spPr/>
      <dgm:t>
        <a:bodyPr/>
        <a:lstStyle/>
        <a:p>
          <a:endParaRPr lang="en-US"/>
        </a:p>
      </dgm:t>
    </dgm:pt>
    <dgm:pt modelId="{68EE301C-B452-4E85-9675-7C10A9B564BC}" type="sibTrans" cxnId="{B68BB527-0030-4194-B94E-E4D47CFC16C2}">
      <dgm:prSet/>
      <dgm:spPr/>
      <dgm:t>
        <a:bodyPr/>
        <a:lstStyle/>
        <a:p>
          <a:endParaRPr lang="en-US"/>
        </a:p>
      </dgm:t>
    </dgm:pt>
    <dgm:pt modelId="{81D150A8-832C-4DDE-BE84-743AF8DF7BE3}" type="pres">
      <dgm:prSet presAssocID="{99BBBC32-344C-4CBC-8EAA-4D0E927471FB}" presName="root" presStyleCnt="0">
        <dgm:presLayoutVars>
          <dgm:dir/>
          <dgm:resizeHandles val="exact"/>
        </dgm:presLayoutVars>
      </dgm:prSet>
      <dgm:spPr/>
    </dgm:pt>
    <dgm:pt modelId="{86887B97-5F70-49BA-81FF-48E9F0C63A21}" type="pres">
      <dgm:prSet presAssocID="{8FB89B23-A463-4E43-9290-33ED7E25045F}" presName="compNode" presStyleCnt="0"/>
      <dgm:spPr/>
    </dgm:pt>
    <dgm:pt modelId="{B75EE7F5-A1CD-4CE8-A38E-93BD6629B20B}" type="pres">
      <dgm:prSet presAssocID="{8FB89B23-A463-4E43-9290-33ED7E25045F}" presName="bgRect" presStyleLbl="bgShp" presStyleIdx="0" presStyleCnt="7"/>
      <dgm:spPr/>
    </dgm:pt>
    <dgm:pt modelId="{565DBB6F-3295-4AC5-B312-9DE99B7331AA}" type="pres">
      <dgm:prSet presAssocID="{8FB89B23-A463-4E43-9290-33ED7E25045F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en"/>
        </a:ext>
      </dgm:extLst>
    </dgm:pt>
    <dgm:pt modelId="{90B534B3-AABF-4642-9D23-75B4CF66465B}" type="pres">
      <dgm:prSet presAssocID="{8FB89B23-A463-4E43-9290-33ED7E25045F}" presName="spaceRect" presStyleCnt="0"/>
      <dgm:spPr/>
    </dgm:pt>
    <dgm:pt modelId="{C9CA47A2-2846-47A6-9DEE-BE2B6BC4AEB0}" type="pres">
      <dgm:prSet presAssocID="{8FB89B23-A463-4E43-9290-33ED7E25045F}" presName="parTx" presStyleLbl="revTx" presStyleIdx="0" presStyleCnt="7">
        <dgm:presLayoutVars>
          <dgm:chMax val="0"/>
          <dgm:chPref val="0"/>
        </dgm:presLayoutVars>
      </dgm:prSet>
      <dgm:spPr/>
    </dgm:pt>
    <dgm:pt modelId="{9CB4BF17-F1AE-43E2-8340-0497F6C8F4C4}" type="pres">
      <dgm:prSet presAssocID="{A4722164-540E-47F0-BA06-5AC21C68C7CF}" presName="sibTrans" presStyleCnt="0"/>
      <dgm:spPr/>
    </dgm:pt>
    <dgm:pt modelId="{EC0CEFBE-E68A-411B-9668-4E8BA56520C7}" type="pres">
      <dgm:prSet presAssocID="{01E6F8CB-6EA5-4EA1-B3C4-55CA5F46E320}" presName="compNode" presStyleCnt="0"/>
      <dgm:spPr/>
    </dgm:pt>
    <dgm:pt modelId="{3C2D7AF9-A264-43B7-B405-FB7FC1C527E2}" type="pres">
      <dgm:prSet presAssocID="{01E6F8CB-6EA5-4EA1-B3C4-55CA5F46E320}" presName="bgRect" presStyleLbl="bgShp" presStyleIdx="1" presStyleCnt="7"/>
      <dgm:spPr/>
    </dgm:pt>
    <dgm:pt modelId="{C4D77E65-18C0-4D11-A810-35ADA5FD43C2}" type="pres">
      <dgm:prSet presAssocID="{01E6F8CB-6EA5-4EA1-B3C4-55CA5F46E320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rdinateur"/>
        </a:ext>
      </dgm:extLst>
    </dgm:pt>
    <dgm:pt modelId="{689E14E6-7CDF-44F4-85B8-9B9E21102A45}" type="pres">
      <dgm:prSet presAssocID="{01E6F8CB-6EA5-4EA1-B3C4-55CA5F46E320}" presName="spaceRect" presStyleCnt="0"/>
      <dgm:spPr/>
    </dgm:pt>
    <dgm:pt modelId="{FCC61BFE-D9C1-455F-A91A-A5490B002F79}" type="pres">
      <dgm:prSet presAssocID="{01E6F8CB-6EA5-4EA1-B3C4-55CA5F46E320}" presName="parTx" presStyleLbl="revTx" presStyleIdx="1" presStyleCnt="7">
        <dgm:presLayoutVars>
          <dgm:chMax val="0"/>
          <dgm:chPref val="0"/>
        </dgm:presLayoutVars>
      </dgm:prSet>
      <dgm:spPr/>
    </dgm:pt>
    <dgm:pt modelId="{A29CB888-0C29-4C35-99B7-D4AE2D9B01A5}" type="pres">
      <dgm:prSet presAssocID="{5F556974-117F-4B0C-B77B-4599939D658F}" presName="sibTrans" presStyleCnt="0"/>
      <dgm:spPr/>
    </dgm:pt>
    <dgm:pt modelId="{7A8AB425-4673-426E-AC49-B02FC311218C}" type="pres">
      <dgm:prSet presAssocID="{0E84D435-DD5B-42BD-84F2-662A89F7FF1C}" presName="compNode" presStyleCnt="0"/>
      <dgm:spPr/>
    </dgm:pt>
    <dgm:pt modelId="{BEF8BBE1-902C-4E86-AB88-85B32130274D}" type="pres">
      <dgm:prSet presAssocID="{0E84D435-DD5B-42BD-84F2-662A89F7FF1C}" presName="bgRect" presStyleLbl="bgShp" presStyleIdx="2" presStyleCnt="7"/>
      <dgm:spPr/>
    </dgm:pt>
    <dgm:pt modelId="{4E9605F9-1A7C-4303-8D29-8D0979CF506D}" type="pres">
      <dgm:prSet presAssocID="{0E84D435-DD5B-42BD-84F2-662A89F7FF1C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Book"/>
        </a:ext>
      </dgm:extLst>
    </dgm:pt>
    <dgm:pt modelId="{C5DDF0BE-CDF5-4A18-8D7F-CAB2A2427228}" type="pres">
      <dgm:prSet presAssocID="{0E84D435-DD5B-42BD-84F2-662A89F7FF1C}" presName="spaceRect" presStyleCnt="0"/>
      <dgm:spPr/>
    </dgm:pt>
    <dgm:pt modelId="{39597B90-3622-4883-A5A6-33F03F5131DB}" type="pres">
      <dgm:prSet presAssocID="{0E84D435-DD5B-42BD-84F2-662A89F7FF1C}" presName="parTx" presStyleLbl="revTx" presStyleIdx="2" presStyleCnt="7">
        <dgm:presLayoutVars>
          <dgm:chMax val="0"/>
          <dgm:chPref val="0"/>
        </dgm:presLayoutVars>
      </dgm:prSet>
      <dgm:spPr/>
    </dgm:pt>
    <dgm:pt modelId="{B82D7C81-0335-425C-A225-C99D7E343B7A}" type="pres">
      <dgm:prSet presAssocID="{1D72BBEE-14CD-41C1-8AB9-DF655216389E}" presName="sibTrans" presStyleCnt="0"/>
      <dgm:spPr/>
    </dgm:pt>
    <dgm:pt modelId="{03E2E77D-224D-49DE-BB38-98F8C16D9BD2}" type="pres">
      <dgm:prSet presAssocID="{99671335-13F5-4E37-BA94-442E9A40922E}" presName="compNode" presStyleCnt="0"/>
      <dgm:spPr/>
    </dgm:pt>
    <dgm:pt modelId="{57315D7F-A62E-4221-91F4-B0224B545F47}" type="pres">
      <dgm:prSet presAssocID="{99671335-13F5-4E37-BA94-442E9A40922E}" presName="bgRect" presStyleLbl="bgShp" presStyleIdx="3" presStyleCnt="7"/>
      <dgm:spPr/>
    </dgm:pt>
    <dgm:pt modelId="{5EE9E86D-549F-42A9-ACB0-1A5280986594}" type="pres">
      <dgm:prSet presAssocID="{99671335-13F5-4E37-BA94-442E9A40922E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jouter"/>
        </a:ext>
      </dgm:extLst>
    </dgm:pt>
    <dgm:pt modelId="{77711013-EC15-4195-BC42-EB0B9CEBF535}" type="pres">
      <dgm:prSet presAssocID="{99671335-13F5-4E37-BA94-442E9A40922E}" presName="spaceRect" presStyleCnt="0"/>
      <dgm:spPr/>
    </dgm:pt>
    <dgm:pt modelId="{FECA025B-F6E8-414E-A6A5-433F0E25D1D9}" type="pres">
      <dgm:prSet presAssocID="{99671335-13F5-4E37-BA94-442E9A40922E}" presName="parTx" presStyleLbl="revTx" presStyleIdx="3" presStyleCnt="7">
        <dgm:presLayoutVars>
          <dgm:chMax val="0"/>
          <dgm:chPref val="0"/>
        </dgm:presLayoutVars>
      </dgm:prSet>
      <dgm:spPr/>
    </dgm:pt>
    <dgm:pt modelId="{1F35A265-9E3A-46D3-BF30-3D74B587C7F0}" type="pres">
      <dgm:prSet presAssocID="{BC84C329-272F-4FEB-81AC-16BCCB19CC8E}" presName="sibTrans" presStyleCnt="0"/>
      <dgm:spPr/>
    </dgm:pt>
    <dgm:pt modelId="{9C2D5B41-D78D-496A-87CC-E42C527AE2F6}" type="pres">
      <dgm:prSet presAssocID="{5F74C0FD-8DC6-4CF1-A774-B955C7941C1B}" presName="compNode" presStyleCnt="0"/>
      <dgm:spPr/>
    </dgm:pt>
    <dgm:pt modelId="{7664C86D-3397-4FA3-AE8C-804B2FEC910D}" type="pres">
      <dgm:prSet presAssocID="{5F74C0FD-8DC6-4CF1-A774-B955C7941C1B}" presName="bgRect" presStyleLbl="bgShp" presStyleIdx="4" presStyleCnt="7"/>
      <dgm:spPr/>
    </dgm:pt>
    <dgm:pt modelId="{7521F35C-F8FC-4BE1-A4BC-5B190290C0D0}" type="pres">
      <dgm:prSet presAssocID="{5F74C0FD-8DC6-4CF1-A774-B955C7941C1B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teau d'officiel"/>
        </a:ext>
      </dgm:extLst>
    </dgm:pt>
    <dgm:pt modelId="{1C358C38-4EB1-49F7-AF12-7ED1771B92BC}" type="pres">
      <dgm:prSet presAssocID="{5F74C0FD-8DC6-4CF1-A774-B955C7941C1B}" presName="spaceRect" presStyleCnt="0"/>
      <dgm:spPr/>
    </dgm:pt>
    <dgm:pt modelId="{ADF7509E-F225-4245-94AA-99FCD49DC851}" type="pres">
      <dgm:prSet presAssocID="{5F74C0FD-8DC6-4CF1-A774-B955C7941C1B}" presName="parTx" presStyleLbl="revTx" presStyleIdx="4" presStyleCnt="7">
        <dgm:presLayoutVars>
          <dgm:chMax val="0"/>
          <dgm:chPref val="0"/>
        </dgm:presLayoutVars>
      </dgm:prSet>
      <dgm:spPr/>
    </dgm:pt>
    <dgm:pt modelId="{9B23FB72-FDC9-41DB-A60D-A6A8D4053560}" type="pres">
      <dgm:prSet presAssocID="{9477A971-D0BC-4BC3-90BC-AE6B0F22E68F}" presName="sibTrans" presStyleCnt="0"/>
      <dgm:spPr/>
    </dgm:pt>
    <dgm:pt modelId="{F398204B-8F44-4A92-B329-D69101FD94EA}" type="pres">
      <dgm:prSet presAssocID="{67D4659B-6104-47BA-A6BE-EBCA61157F6C}" presName="compNode" presStyleCnt="0"/>
      <dgm:spPr/>
    </dgm:pt>
    <dgm:pt modelId="{78FD4B82-1BCD-4060-BEB4-A07385DCFCAC}" type="pres">
      <dgm:prSet presAssocID="{67D4659B-6104-47BA-A6BE-EBCA61157F6C}" presName="bgRect" presStyleLbl="bgShp" presStyleIdx="5" presStyleCnt="7"/>
      <dgm:spPr/>
    </dgm:pt>
    <dgm:pt modelId="{48A31CD1-5604-47F0-A32B-107F444233AA}" type="pres">
      <dgm:prSet presAssocID="{67D4659B-6104-47BA-A6BE-EBCA61157F6C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rdures"/>
        </a:ext>
      </dgm:extLst>
    </dgm:pt>
    <dgm:pt modelId="{AD1E6B58-0A91-4964-9822-0C758FD2A0C2}" type="pres">
      <dgm:prSet presAssocID="{67D4659B-6104-47BA-A6BE-EBCA61157F6C}" presName="spaceRect" presStyleCnt="0"/>
      <dgm:spPr/>
    </dgm:pt>
    <dgm:pt modelId="{FB27B16F-5E51-4950-88B7-9B5CF30CF44A}" type="pres">
      <dgm:prSet presAssocID="{67D4659B-6104-47BA-A6BE-EBCA61157F6C}" presName="parTx" presStyleLbl="revTx" presStyleIdx="5" presStyleCnt="7">
        <dgm:presLayoutVars>
          <dgm:chMax val="0"/>
          <dgm:chPref val="0"/>
        </dgm:presLayoutVars>
      </dgm:prSet>
      <dgm:spPr/>
    </dgm:pt>
    <dgm:pt modelId="{C45D034A-098C-4244-AD0B-FBDD49F02610}" type="pres">
      <dgm:prSet presAssocID="{E3DBED7B-93B9-4994-B019-2348281ED193}" presName="sibTrans" presStyleCnt="0"/>
      <dgm:spPr/>
    </dgm:pt>
    <dgm:pt modelId="{3310E185-1A1F-4B9C-B6F0-F9DCBE6E838D}" type="pres">
      <dgm:prSet presAssocID="{1F0CE535-E54B-4D91-BAA2-A3D46381C7A4}" presName="compNode" presStyleCnt="0"/>
      <dgm:spPr/>
    </dgm:pt>
    <dgm:pt modelId="{316EF60E-8269-4645-AE29-B5F759C609FD}" type="pres">
      <dgm:prSet presAssocID="{1F0CE535-E54B-4D91-BAA2-A3D46381C7A4}" presName="bgRect" presStyleLbl="bgShp" presStyleIdx="6" presStyleCnt="7"/>
      <dgm:spPr/>
    </dgm:pt>
    <dgm:pt modelId="{8AD64A3D-03B5-42CA-A51D-95BE2C4FE498}" type="pres">
      <dgm:prSet presAssocID="{1F0CE535-E54B-4D91-BAA2-A3D46381C7A4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che"/>
        </a:ext>
      </dgm:extLst>
    </dgm:pt>
    <dgm:pt modelId="{7C568F21-7CA2-4582-91F6-D07E3B57D480}" type="pres">
      <dgm:prSet presAssocID="{1F0CE535-E54B-4D91-BAA2-A3D46381C7A4}" presName="spaceRect" presStyleCnt="0"/>
      <dgm:spPr/>
    </dgm:pt>
    <dgm:pt modelId="{44BB30A3-D72F-4C32-8836-72C446562FEC}" type="pres">
      <dgm:prSet presAssocID="{1F0CE535-E54B-4D91-BAA2-A3D46381C7A4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D58CBC13-5AAC-45C4-9BCB-C7C74CF7F65A}" type="presOf" srcId="{67D4659B-6104-47BA-A6BE-EBCA61157F6C}" destId="{FB27B16F-5E51-4950-88B7-9B5CF30CF44A}" srcOrd="0" destOrd="0" presId="urn:microsoft.com/office/officeart/2018/2/layout/IconVerticalSolidList"/>
    <dgm:cxn modelId="{9D3EBA17-5305-481E-A41C-C7F572396007}" type="presOf" srcId="{99671335-13F5-4E37-BA94-442E9A40922E}" destId="{FECA025B-F6E8-414E-A6A5-433F0E25D1D9}" srcOrd="0" destOrd="0" presId="urn:microsoft.com/office/officeart/2018/2/layout/IconVerticalSolidList"/>
    <dgm:cxn modelId="{B68BB527-0030-4194-B94E-E4D47CFC16C2}" srcId="{99BBBC32-344C-4CBC-8EAA-4D0E927471FB}" destId="{1F0CE535-E54B-4D91-BAA2-A3D46381C7A4}" srcOrd="6" destOrd="0" parTransId="{C5EE9CA4-C58C-472B-A03B-C8B5DF05ABD3}" sibTransId="{68EE301C-B452-4E85-9675-7C10A9B564BC}"/>
    <dgm:cxn modelId="{688E0028-2152-40C7-8D09-247CCAB7E0CE}" srcId="{99BBBC32-344C-4CBC-8EAA-4D0E927471FB}" destId="{5F74C0FD-8DC6-4CF1-A774-B955C7941C1B}" srcOrd="4" destOrd="0" parTransId="{B3FBD9C4-7E81-4F28-8741-8CA4F0CB9B3F}" sibTransId="{9477A971-D0BC-4BC3-90BC-AE6B0F22E68F}"/>
    <dgm:cxn modelId="{C28C323A-5868-41E5-82D0-99D87C1A7B63}" type="presOf" srcId="{01E6F8CB-6EA5-4EA1-B3C4-55CA5F46E320}" destId="{FCC61BFE-D9C1-455F-A91A-A5490B002F79}" srcOrd="0" destOrd="0" presId="urn:microsoft.com/office/officeart/2018/2/layout/IconVerticalSolidList"/>
    <dgm:cxn modelId="{43872841-8907-43B4-AB5D-95D73EDDC334}" type="presOf" srcId="{0E84D435-DD5B-42BD-84F2-662A89F7FF1C}" destId="{39597B90-3622-4883-A5A6-33F03F5131DB}" srcOrd="0" destOrd="0" presId="urn:microsoft.com/office/officeart/2018/2/layout/IconVerticalSolidList"/>
    <dgm:cxn modelId="{16A93066-3A75-4EF4-B34B-2922C7F9E353}" type="presOf" srcId="{8FB89B23-A463-4E43-9290-33ED7E25045F}" destId="{C9CA47A2-2846-47A6-9DEE-BE2B6BC4AEB0}" srcOrd="0" destOrd="0" presId="urn:microsoft.com/office/officeart/2018/2/layout/IconVerticalSolidList"/>
    <dgm:cxn modelId="{7E58E951-5F30-463B-ADF1-ED6D3DCC537A}" type="presOf" srcId="{5F74C0FD-8DC6-4CF1-A774-B955C7941C1B}" destId="{ADF7509E-F225-4245-94AA-99FCD49DC851}" srcOrd="0" destOrd="0" presId="urn:microsoft.com/office/officeart/2018/2/layout/IconVerticalSolidList"/>
    <dgm:cxn modelId="{EA823058-DA7F-427E-AD79-CC2C8E0DFCE1}" srcId="{99BBBC32-344C-4CBC-8EAA-4D0E927471FB}" destId="{0E84D435-DD5B-42BD-84F2-662A89F7FF1C}" srcOrd="2" destOrd="0" parTransId="{60EBFDAC-5ACD-47B1-A03E-52B9F0B4C43A}" sibTransId="{1D72BBEE-14CD-41C1-8AB9-DF655216389E}"/>
    <dgm:cxn modelId="{B9D16196-DA7F-42C7-8BA3-88E54957E1A4}" type="presOf" srcId="{99BBBC32-344C-4CBC-8EAA-4D0E927471FB}" destId="{81D150A8-832C-4DDE-BE84-743AF8DF7BE3}" srcOrd="0" destOrd="0" presId="urn:microsoft.com/office/officeart/2018/2/layout/IconVerticalSolidList"/>
    <dgm:cxn modelId="{46B73F9E-16DD-4736-A525-BC0355E9073B}" srcId="{99BBBC32-344C-4CBC-8EAA-4D0E927471FB}" destId="{01E6F8CB-6EA5-4EA1-B3C4-55CA5F46E320}" srcOrd="1" destOrd="0" parTransId="{42007980-785E-4EC5-8231-B0CF57053C83}" sibTransId="{5F556974-117F-4B0C-B77B-4599939D658F}"/>
    <dgm:cxn modelId="{FB2D6D9E-D558-4B35-8B22-654DB2255630}" srcId="{99BBBC32-344C-4CBC-8EAA-4D0E927471FB}" destId="{99671335-13F5-4E37-BA94-442E9A40922E}" srcOrd="3" destOrd="0" parTransId="{11997300-5002-4D68-AFDC-147DFCB76238}" sibTransId="{BC84C329-272F-4FEB-81AC-16BCCB19CC8E}"/>
    <dgm:cxn modelId="{951DF7B5-A376-43B7-91F3-6933411B388C}" srcId="{99BBBC32-344C-4CBC-8EAA-4D0E927471FB}" destId="{8FB89B23-A463-4E43-9290-33ED7E25045F}" srcOrd="0" destOrd="0" parTransId="{80C6D864-DF1C-4CC7-A5D1-6ED6CA0F2DB1}" sibTransId="{A4722164-540E-47F0-BA06-5AC21C68C7CF}"/>
    <dgm:cxn modelId="{A3CF6BE6-F004-4180-ADB0-67B3A024B3A9}" srcId="{99BBBC32-344C-4CBC-8EAA-4D0E927471FB}" destId="{67D4659B-6104-47BA-A6BE-EBCA61157F6C}" srcOrd="5" destOrd="0" parTransId="{B3D189BD-0D29-4BEF-9EA9-A2401AE4123E}" sibTransId="{E3DBED7B-93B9-4994-B019-2348281ED193}"/>
    <dgm:cxn modelId="{A893FEF3-6041-47FF-90EB-9115BDDFC479}" type="presOf" srcId="{1F0CE535-E54B-4D91-BAA2-A3D46381C7A4}" destId="{44BB30A3-D72F-4C32-8836-72C446562FEC}" srcOrd="0" destOrd="0" presId="urn:microsoft.com/office/officeart/2018/2/layout/IconVerticalSolidList"/>
    <dgm:cxn modelId="{236FFBF6-1647-46BE-97CF-99AB60D52B75}" type="presParOf" srcId="{81D150A8-832C-4DDE-BE84-743AF8DF7BE3}" destId="{86887B97-5F70-49BA-81FF-48E9F0C63A21}" srcOrd="0" destOrd="0" presId="urn:microsoft.com/office/officeart/2018/2/layout/IconVerticalSolidList"/>
    <dgm:cxn modelId="{34F544EB-A544-4855-A97E-3F66E12E0EE0}" type="presParOf" srcId="{86887B97-5F70-49BA-81FF-48E9F0C63A21}" destId="{B75EE7F5-A1CD-4CE8-A38E-93BD6629B20B}" srcOrd="0" destOrd="0" presId="urn:microsoft.com/office/officeart/2018/2/layout/IconVerticalSolidList"/>
    <dgm:cxn modelId="{86B91B21-E949-4551-9C4D-2ACEAA851158}" type="presParOf" srcId="{86887B97-5F70-49BA-81FF-48E9F0C63A21}" destId="{565DBB6F-3295-4AC5-B312-9DE99B7331AA}" srcOrd="1" destOrd="0" presId="urn:microsoft.com/office/officeart/2018/2/layout/IconVerticalSolidList"/>
    <dgm:cxn modelId="{22BF3827-461A-4BBC-B2D4-6B03E917A0CF}" type="presParOf" srcId="{86887B97-5F70-49BA-81FF-48E9F0C63A21}" destId="{90B534B3-AABF-4642-9D23-75B4CF66465B}" srcOrd="2" destOrd="0" presId="urn:microsoft.com/office/officeart/2018/2/layout/IconVerticalSolidList"/>
    <dgm:cxn modelId="{F4A85B8B-355F-48CD-AD08-3A4E859A2E52}" type="presParOf" srcId="{86887B97-5F70-49BA-81FF-48E9F0C63A21}" destId="{C9CA47A2-2846-47A6-9DEE-BE2B6BC4AEB0}" srcOrd="3" destOrd="0" presId="urn:microsoft.com/office/officeart/2018/2/layout/IconVerticalSolidList"/>
    <dgm:cxn modelId="{33C5C2DE-7991-4F60-A893-37112BE31BF1}" type="presParOf" srcId="{81D150A8-832C-4DDE-BE84-743AF8DF7BE3}" destId="{9CB4BF17-F1AE-43E2-8340-0497F6C8F4C4}" srcOrd="1" destOrd="0" presId="urn:microsoft.com/office/officeart/2018/2/layout/IconVerticalSolidList"/>
    <dgm:cxn modelId="{EFC3146D-732A-4E8C-81BA-0831CCF59B7C}" type="presParOf" srcId="{81D150A8-832C-4DDE-BE84-743AF8DF7BE3}" destId="{EC0CEFBE-E68A-411B-9668-4E8BA56520C7}" srcOrd="2" destOrd="0" presId="urn:microsoft.com/office/officeart/2018/2/layout/IconVerticalSolidList"/>
    <dgm:cxn modelId="{2C584864-5A58-4218-A11F-B2F7878A6B96}" type="presParOf" srcId="{EC0CEFBE-E68A-411B-9668-4E8BA56520C7}" destId="{3C2D7AF9-A264-43B7-B405-FB7FC1C527E2}" srcOrd="0" destOrd="0" presId="urn:microsoft.com/office/officeart/2018/2/layout/IconVerticalSolidList"/>
    <dgm:cxn modelId="{9A5A3958-4C87-4A57-93DE-C549E94BF724}" type="presParOf" srcId="{EC0CEFBE-E68A-411B-9668-4E8BA56520C7}" destId="{C4D77E65-18C0-4D11-A810-35ADA5FD43C2}" srcOrd="1" destOrd="0" presId="urn:microsoft.com/office/officeart/2018/2/layout/IconVerticalSolidList"/>
    <dgm:cxn modelId="{CD7EAA08-4C00-47C2-B649-D784BE77A1FF}" type="presParOf" srcId="{EC0CEFBE-E68A-411B-9668-4E8BA56520C7}" destId="{689E14E6-7CDF-44F4-85B8-9B9E21102A45}" srcOrd="2" destOrd="0" presId="urn:microsoft.com/office/officeart/2018/2/layout/IconVerticalSolidList"/>
    <dgm:cxn modelId="{7E406F7B-317E-4CA0-87DC-6B689E883CAC}" type="presParOf" srcId="{EC0CEFBE-E68A-411B-9668-4E8BA56520C7}" destId="{FCC61BFE-D9C1-455F-A91A-A5490B002F79}" srcOrd="3" destOrd="0" presId="urn:microsoft.com/office/officeart/2018/2/layout/IconVerticalSolidList"/>
    <dgm:cxn modelId="{F8B12D9B-1D8D-42CC-BDC1-AE0A4788B596}" type="presParOf" srcId="{81D150A8-832C-4DDE-BE84-743AF8DF7BE3}" destId="{A29CB888-0C29-4C35-99B7-D4AE2D9B01A5}" srcOrd="3" destOrd="0" presId="urn:microsoft.com/office/officeart/2018/2/layout/IconVerticalSolidList"/>
    <dgm:cxn modelId="{1F671865-94FC-497C-BD7A-0FE589B6AD3B}" type="presParOf" srcId="{81D150A8-832C-4DDE-BE84-743AF8DF7BE3}" destId="{7A8AB425-4673-426E-AC49-B02FC311218C}" srcOrd="4" destOrd="0" presId="urn:microsoft.com/office/officeart/2018/2/layout/IconVerticalSolidList"/>
    <dgm:cxn modelId="{F0CABD71-FD91-4323-A10B-866037D98028}" type="presParOf" srcId="{7A8AB425-4673-426E-AC49-B02FC311218C}" destId="{BEF8BBE1-902C-4E86-AB88-85B32130274D}" srcOrd="0" destOrd="0" presId="urn:microsoft.com/office/officeart/2018/2/layout/IconVerticalSolidList"/>
    <dgm:cxn modelId="{8F54B7F8-9A84-464A-825E-88F7912EF398}" type="presParOf" srcId="{7A8AB425-4673-426E-AC49-B02FC311218C}" destId="{4E9605F9-1A7C-4303-8D29-8D0979CF506D}" srcOrd="1" destOrd="0" presId="urn:microsoft.com/office/officeart/2018/2/layout/IconVerticalSolidList"/>
    <dgm:cxn modelId="{D521C5C3-8B79-4809-9B82-44B52B618F77}" type="presParOf" srcId="{7A8AB425-4673-426E-AC49-B02FC311218C}" destId="{C5DDF0BE-CDF5-4A18-8D7F-CAB2A2427228}" srcOrd="2" destOrd="0" presId="urn:microsoft.com/office/officeart/2018/2/layout/IconVerticalSolidList"/>
    <dgm:cxn modelId="{60C6BB6F-0098-4808-A3D5-599E2135DBF5}" type="presParOf" srcId="{7A8AB425-4673-426E-AC49-B02FC311218C}" destId="{39597B90-3622-4883-A5A6-33F03F5131DB}" srcOrd="3" destOrd="0" presId="urn:microsoft.com/office/officeart/2018/2/layout/IconVerticalSolidList"/>
    <dgm:cxn modelId="{67AA6C8E-1B39-4599-8CF3-46AA825E5DE4}" type="presParOf" srcId="{81D150A8-832C-4DDE-BE84-743AF8DF7BE3}" destId="{B82D7C81-0335-425C-A225-C99D7E343B7A}" srcOrd="5" destOrd="0" presId="urn:microsoft.com/office/officeart/2018/2/layout/IconVerticalSolidList"/>
    <dgm:cxn modelId="{B787345B-9066-4166-9DAF-60A1115A57A0}" type="presParOf" srcId="{81D150A8-832C-4DDE-BE84-743AF8DF7BE3}" destId="{03E2E77D-224D-49DE-BB38-98F8C16D9BD2}" srcOrd="6" destOrd="0" presId="urn:microsoft.com/office/officeart/2018/2/layout/IconVerticalSolidList"/>
    <dgm:cxn modelId="{952E05DE-A084-4EDB-AAFB-DAAE7BEEE3C7}" type="presParOf" srcId="{03E2E77D-224D-49DE-BB38-98F8C16D9BD2}" destId="{57315D7F-A62E-4221-91F4-B0224B545F47}" srcOrd="0" destOrd="0" presId="urn:microsoft.com/office/officeart/2018/2/layout/IconVerticalSolidList"/>
    <dgm:cxn modelId="{79003812-DAE5-435F-9987-836F3385059D}" type="presParOf" srcId="{03E2E77D-224D-49DE-BB38-98F8C16D9BD2}" destId="{5EE9E86D-549F-42A9-ACB0-1A5280986594}" srcOrd="1" destOrd="0" presId="urn:microsoft.com/office/officeart/2018/2/layout/IconVerticalSolidList"/>
    <dgm:cxn modelId="{FC544B42-BFF9-44D2-B66C-FA634890AF91}" type="presParOf" srcId="{03E2E77D-224D-49DE-BB38-98F8C16D9BD2}" destId="{77711013-EC15-4195-BC42-EB0B9CEBF535}" srcOrd="2" destOrd="0" presId="urn:microsoft.com/office/officeart/2018/2/layout/IconVerticalSolidList"/>
    <dgm:cxn modelId="{52BEBC4B-65E8-4288-B4AE-3C348DDF0040}" type="presParOf" srcId="{03E2E77D-224D-49DE-BB38-98F8C16D9BD2}" destId="{FECA025B-F6E8-414E-A6A5-433F0E25D1D9}" srcOrd="3" destOrd="0" presId="urn:microsoft.com/office/officeart/2018/2/layout/IconVerticalSolidList"/>
    <dgm:cxn modelId="{D8A85BF5-A43F-436A-BF4E-DF234F517BF7}" type="presParOf" srcId="{81D150A8-832C-4DDE-BE84-743AF8DF7BE3}" destId="{1F35A265-9E3A-46D3-BF30-3D74B587C7F0}" srcOrd="7" destOrd="0" presId="urn:microsoft.com/office/officeart/2018/2/layout/IconVerticalSolidList"/>
    <dgm:cxn modelId="{C15AB841-ACED-47D3-989D-4FBF58C1F066}" type="presParOf" srcId="{81D150A8-832C-4DDE-BE84-743AF8DF7BE3}" destId="{9C2D5B41-D78D-496A-87CC-E42C527AE2F6}" srcOrd="8" destOrd="0" presId="urn:microsoft.com/office/officeart/2018/2/layout/IconVerticalSolidList"/>
    <dgm:cxn modelId="{8F7DB531-E199-4C1D-952F-5D3E77D10E7C}" type="presParOf" srcId="{9C2D5B41-D78D-496A-87CC-E42C527AE2F6}" destId="{7664C86D-3397-4FA3-AE8C-804B2FEC910D}" srcOrd="0" destOrd="0" presId="urn:microsoft.com/office/officeart/2018/2/layout/IconVerticalSolidList"/>
    <dgm:cxn modelId="{6B2B2BF5-EE31-46C8-830C-8206EC2620B2}" type="presParOf" srcId="{9C2D5B41-D78D-496A-87CC-E42C527AE2F6}" destId="{7521F35C-F8FC-4BE1-A4BC-5B190290C0D0}" srcOrd="1" destOrd="0" presId="urn:microsoft.com/office/officeart/2018/2/layout/IconVerticalSolidList"/>
    <dgm:cxn modelId="{0A84DE71-E81E-444E-BF80-A9355FC70007}" type="presParOf" srcId="{9C2D5B41-D78D-496A-87CC-E42C527AE2F6}" destId="{1C358C38-4EB1-49F7-AF12-7ED1771B92BC}" srcOrd="2" destOrd="0" presId="urn:microsoft.com/office/officeart/2018/2/layout/IconVerticalSolidList"/>
    <dgm:cxn modelId="{88B68987-D69B-4BB1-8EB4-CB3B47805B49}" type="presParOf" srcId="{9C2D5B41-D78D-496A-87CC-E42C527AE2F6}" destId="{ADF7509E-F225-4245-94AA-99FCD49DC851}" srcOrd="3" destOrd="0" presId="urn:microsoft.com/office/officeart/2018/2/layout/IconVerticalSolidList"/>
    <dgm:cxn modelId="{1631A902-F3F4-491B-AAEC-5EE82599E930}" type="presParOf" srcId="{81D150A8-832C-4DDE-BE84-743AF8DF7BE3}" destId="{9B23FB72-FDC9-41DB-A60D-A6A8D4053560}" srcOrd="9" destOrd="0" presId="urn:microsoft.com/office/officeart/2018/2/layout/IconVerticalSolidList"/>
    <dgm:cxn modelId="{84B06869-85E3-4A90-901A-57CF15813090}" type="presParOf" srcId="{81D150A8-832C-4DDE-BE84-743AF8DF7BE3}" destId="{F398204B-8F44-4A92-B329-D69101FD94EA}" srcOrd="10" destOrd="0" presId="urn:microsoft.com/office/officeart/2018/2/layout/IconVerticalSolidList"/>
    <dgm:cxn modelId="{5D7B8923-2FF9-4AF8-BD24-0D44EDA97A45}" type="presParOf" srcId="{F398204B-8F44-4A92-B329-D69101FD94EA}" destId="{78FD4B82-1BCD-4060-BEB4-A07385DCFCAC}" srcOrd="0" destOrd="0" presId="urn:microsoft.com/office/officeart/2018/2/layout/IconVerticalSolidList"/>
    <dgm:cxn modelId="{1D3CD216-32B7-46E4-A974-6A7A2A79CE9F}" type="presParOf" srcId="{F398204B-8F44-4A92-B329-D69101FD94EA}" destId="{48A31CD1-5604-47F0-A32B-107F444233AA}" srcOrd="1" destOrd="0" presId="urn:microsoft.com/office/officeart/2018/2/layout/IconVerticalSolidList"/>
    <dgm:cxn modelId="{1615488C-91C1-41B0-9634-5DEB67866D4B}" type="presParOf" srcId="{F398204B-8F44-4A92-B329-D69101FD94EA}" destId="{AD1E6B58-0A91-4964-9822-0C758FD2A0C2}" srcOrd="2" destOrd="0" presId="urn:microsoft.com/office/officeart/2018/2/layout/IconVerticalSolidList"/>
    <dgm:cxn modelId="{C572E445-D5D4-4F2C-AA83-71AA068024E4}" type="presParOf" srcId="{F398204B-8F44-4A92-B329-D69101FD94EA}" destId="{FB27B16F-5E51-4950-88B7-9B5CF30CF44A}" srcOrd="3" destOrd="0" presId="urn:microsoft.com/office/officeart/2018/2/layout/IconVerticalSolidList"/>
    <dgm:cxn modelId="{7E189855-3E6F-4FF4-9EC3-965D4E6DDCE9}" type="presParOf" srcId="{81D150A8-832C-4DDE-BE84-743AF8DF7BE3}" destId="{C45D034A-098C-4244-AD0B-FBDD49F02610}" srcOrd="11" destOrd="0" presId="urn:microsoft.com/office/officeart/2018/2/layout/IconVerticalSolidList"/>
    <dgm:cxn modelId="{AA1AC386-E938-4687-8D5C-9973AE8288E0}" type="presParOf" srcId="{81D150A8-832C-4DDE-BE84-743AF8DF7BE3}" destId="{3310E185-1A1F-4B9C-B6F0-F9DCBE6E838D}" srcOrd="12" destOrd="0" presId="urn:microsoft.com/office/officeart/2018/2/layout/IconVerticalSolidList"/>
    <dgm:cxn modelId="{9A067C6E-13F6-45D3-AAB3-6408FAF8F4BF}" type="presParOf" srcId="{3310E185-1A1F-4B9C-B6F0-F9DCBE6E838D}" destId="{316EF60E-8269-4645-AE29-B5F759C609FD}" srcOrd="0" destOrd="0" presId="urn:microsoft.com/office/officeart/2018/2/layout/IconVerticalSolidList"/>
    <dgm:cxn modelId="{96A3272F-3089-44BA-B7CA-E78ADE324CB1}" type="presParOf" srcId="{3310E185-1A1F-4B9C-B6F0-F9DCBE6E838D}" destId="{8AD64A3D-03B5-42CA-A51D-95BE2C4FE498}" srcOrd="1" destOrd="0" presId="urn:microsoft.com/office/officeart/2018/2/layout/IconVerticalSolidList"/>
    <dgm:cxn modelId="{A13E5BE2-8D39-46E6-A5E2-62145FE8AB24}" type="presParOf" srcId="{3310E185-1A1F-4B9C-B6F0-F9DCBE6E838D}" destId="{7C568F21-7CA2-4582-91F6-D07E3B57D480}" srcOrd="2" destOrd="0" presId="urn:microsoft.com/office/officeart/2018/2/layout/IconVerticalSolidList"/>
    <dgm:cxn modelId="{A38B3C42-3F78-42C2-A913-A5931340C94F}" type="presParOf" srcId="{3310E185-1A1F-4B9C-B6F0-F9DCBE6E838D}" destId="{44BB30A3-D72F-4C32-8836-72C446562FE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7FDC89-9257-4C21-96E1-F5B81D76D68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ED5E136-98E9-485F-8E81-AE819FFB7BC8}">
      <dgm:prSet/>
      <dgm:spPr/>
      <dgm:t>
        <a:bodyPr/>
        <a:lstStyle/>
        <a:p>
          <a:r>
            <a:rPr lang="fr-FR"/>
            <a:t>Ajout dans la BDD</a:t>
          </a:r>
          <a:endParaRPr lang="en-US"/>
        </a:p>
      </dgm:t>
    </dgm:pt>
    <dgm:pt modelId="{2639B3C9-A27E-48C9-80BE-A07A14788B97}" type="parTrans" cxnId="{DF8EA257-5F98-4501-9518-C680F41C4A48}">
      <dgm:prSet/>
      <dgm:spPr/>
      <dgm:t>
        <a:bodyPr/>
        <a:lstStyle/>
        <a:p>
          <a:endParaRPr lang="en-US"/>
        </a:p>
      </dgm:t>
    </dgm:pt>
    <dgm:pt modelId="{0E51C7C5-7A2A-45C8-BD2E-BC0B562148CC}" type="sibTrans" cxnId="{DF8EA257-5F98-4501-9518-C680F41C4A48}">
      <dgm:prSet/>
      <dgm:spPr/>
      <dgm:t>
        <a:bodyPr/>
        <a:lstStyle/>
        <a:p>
          <a:endParaRPr lang="en-US"/>
        </a:p>
      </dgm:t>
    </dgm:pt>
    <dgm:pt modelId="{253911FE-7133-46D0-A8AE-DCB7C0459F94}">
      <dgm:prSet/>
      <dgm:spPr/>
      <dgm:t>
        <a:bodyPr/>
        <a:lstStyle/>
        <a:p>
          <a:r>
            <a:rPr lang="en-US"/>
            <a:t>Liste des résultats</a:t>
          </a:r>
        </a:p>
      </dgm:t>
    </dgm:pt>
    <dgm:pt modelId="{D8844BB0-54C2-4EBB-A6A9-A62FFC46AD84}" type="parTrans" cxnId="{2CF22E07-CA42-4F00-A60B-B9F940914AB9}">
      <dgm:prSet/>
      <dgm:spPr/>
      <dgm:t>
        <a:bodyPr/>
        <a:lstStyle/>
        <a:p>
          <a:endParaRPr lang="en-US"/>
        </a:p>
      </dgm:t>
    </dgm:pt>
    <dgm:pt modelId="{2C2051BD-2271-40C0-9608-5FC4D40F770C}" type="sibTrans" cxnId="{2CF22E07-CA42-4F00-A60B-B9F940914AB9}">
      <dgm:prSet/>
      <dgm:spPr/>
      <dgm:t>
        <a:bodyPr/>
        <a:lstStyle/>
        <a:p>
          <a:endParaRPr lang="en-US"/>
        </a:p>
      </dgm:t>
    </dgm:pt>
    <dgm:pt modelId="{059AD16B-36D9-4764-9071-2236E8961682}">
      <dgm:prSet/>
      <dgm:spPr/>
      <dgm:t>
        <a:bodyPr/>
        <a:lstStyle/>
        <a:p>
          <a:r>
            <a:rPr lang="en-US"/>
            <a:t>Intégration des appels à l'API</a:t>
          </a:r>
        </a:p>
      </dgm:t>
    </dgm:pt>
    <dgm:pt modelId="{4F40A07A-3829-4C15-A62F-A326D5468829}" type="parTrans" cxnId="{DC5EFEF5-C957-46C7-8B4E-0512D8A1194E}">
      <dgm:prSet/>
      <dgm:spPr/>
      <dgm:t>
        <a:bodyPr/>
        <a:lstStyle/>
        <a:p>
          <a:endParaRPr lang="en-US"/>
        </a:p>
      </dgm:t>
    </dgm:pt>
    <dgm:pt modelId="{BD1A7F3E-F434-409B-A1BA-ECA8D4256D89}" type="sibTrans" cxnId="{DC5EFEF5-C957-46C7-8B4E-0512D8A1194E}">
      <dgm:prSet/>
      <dgm:spPr/>
      <dgm:t>
        <a:bodyPr/>
        <a:lstStyle/>
        <a:p>
          <a:endParaRPr lang="en-US"/>
        </a:p>
      </dgm:t>
    </dgm:pt>
    <dgm:pt modelId="{44F9F0D8-2157-43FA-9B69-14C413BD74BC}" type="pres">
      <dgm:prSet presAssocID="{9E7FDC89-9257-4C21-96E1-F5B81D76D688}" presName="root" presStyleCnt="0">
        <dgm:presLayoutVars>
          <dgm:dir/>
          <dgm:resizeHandles val="exact"/>
        </dgm:presLayoutVars>
      </dgm:prSet>
      <dgm:spPr/>
    </dgm:pt>
    <dgm:pt modelId="{0FF0691D-01D2-46DC-986B-C75179490984}" type="pres">
      <dgm:prSet presAssocID="{6ED5E136-98E9-485F-8E81-AE819FFB7BC8}" presName="compNode" presStyleCnt="0"/>
      <dgm:spPr/>
    </dgm:pt>
    <dgm:pt modelId="{DFE406E9-0823-4F2E-8CBF-8FDEC210A342}" type="pres">
      <dgm:prSet presAssocID="{6ED5E136-98E9-485F-8E81-AE819FFB7BC8}" presName="bgRect" presStyleLbl="bgShp" presStyleIdx="0" presStyleCnt="3"/>
      <dgm:spPr/>
    </dgm:pt>
    <dgm:pt modelId="{E323BA02-CB47-4211-8634-02DE6E3AA636}" type="pres">
      <dgm:prSet presAssocID="{6ED5E136-98E9-485F-8E81-AE819FFB7BC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jouter"/>
        </a:ext>
      </dgm:extLst>
    </dgm:pt>
    <dgm:pt modelId="{A1B22FE0-AE50-470F-8F99-DC125CCD1BCF}" type="pres">
      <dgm:prSet presAssocID="{6ED5E136-98E9-485F-8E81-AE819FFB7BC8}" presName="spaceRect" presStyleCnt="0"/>
      <dgm:spPr/>
    </dgm:pt>
    <dgm:pt modelId="{ECAF004E-4F9D-40E1-B4A5-BD212C947714}" type="pres">
      <dgm:prSet presAssocID="{6ED5E136-98E9-485F-8E81-AE819FFB7BC8}" presName="parTx" presStyleLbl="revTx" presStyleIdx="0" presStyleCnt="3">
        <dgm:presLayoutVars>
          <dgm:chMax val="0"/>
          <dgm:chPref val="0"/>
        </dgm:presLayoutVars>
      </dgm:prSet>
      <dgm:spPr/>
    </dgm:pt>
    <dgm:pt modelId="{9860747D-40B5-4632-A525-E4E883C8B58B}" type="pres">
      <dgm:prSet presAssocID="{0E51C7C5-7A2A-45C8-BD2E-BC0B562148CC}" presName="sibTrans" presStyleCnt="0"/>
      <dgm:spPr/>
    </dgm:pt>
    <dgm:pt modelId="{88FEEBBA-0A54-4655-8006-25C995565F1E}" type="pres">
      <dgm:prSet presAssocID="{253911FE-7133-46D0-A8AE-DCB7C0459F94}" presName="compNode" presStyleCnt="0"/>
      <dgm:spPr/>
    </dgm:pt>
    <dgm:pt modelId="{A53F4CEC-EC58-4DCC-BFFC-199EAD49E43D}" type="pres">
      <dgm:prSet presAssocID="{253911FE-7133-46D0-A8AE-DCB7C0459F94}" presName="bgRect" presStyleLbl="bgShp" presStyleIdx="1" presStyleCnt="3"/>
      <dgm:spPr/>
    </dgm:pt>
    <dgm:pt modelId="{839E94E3-14F0-44C6-89B8-DFA199E31EA5}" type="pres">
      <dgm:prSet presAssocID="{253911FE-7133-46D0-A8AE-DCB7C0459F9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che"/>
        </a:ext>
      </dgm:extLst>
    </dgm:pt>
    <dgm:pt modelId="{8373893B-A8CB-49A2-9187-6D21E93059DC}" type="pres">
      <dgm:prSet presAssocID="{253911FE-7133-46D0-A8AE-DCB7C0459F94}" presName="spaceRect" presStyleCnt="0"/>
      <dgm:spPr/>
    </dgm:pt>
    <dgm:pt modelId="{1FF16820-532C-4D18-B1E2-3A16148D9DC6}" type="pres">
      <dgm:prSet presAssocID="{253911FE-7133-46D0-A8AE-DCB7C0459F94}" presName="parTx" presStyleLbl="revTx" presStyleIdx="1" presStyleCnt="3">
        <dgm:presLayoutVars>
          <dgm:chMax val="0"/>
          <dgm:chPref val="0"/>
        </dgm:presLayoutVars>
      </dgm:prSet>
      <dgm:spPr/>
    </dgm:pt>
    <dgm:pt modelId="{D9AA0673-164E-42DE-8A26-2E052804FC2E}" type="pres">
      <dgm:prSet presAssocID="{2C2051BD-2271-40C0-9608-5FC4D40F770C}" presName="sibTrans" presStyleCnt="0"/>
      <dgm:spPr/>
    </dgm:pt>
    <dgm:pt modelId="{E4B22ED8-B4F5-4883-89DB-B0F48001E05F}" type="pres">
      <dgm:prSet presAssocID="{059AD16B-36D9-4764-9071-2236E8961682}" presName="compNode" presStyleCnt="0"/>
      <dgm:spPr/>
    </dgm:pt>
    <dgm:pt modelId="{FAA29815-854C-49A7-A538-514D446F40E8}" type="pres">
      <dgm:prSet presAssocID="{059AD16B-36D9-4764-9071-2236E8961682}" presName="bgRect" presStyleLbl="bgShp" presStyleIdx="2" presStyleCnt="3"/>
      <dgm:spPr/>
    </dgm:pt>
    <dgm:pt modelId="{0A134B17-886F-4301-BDDD-F4E120A25261}" type="pres">
      <dgm:prSet presAssocID="{059AD16B-36D9-4764-9071-2236E896168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biné"/>
        </a:ext>
      </dgm:extLst>
    </dgm:pt>
    <dgm:pt modelId="{7E4E3857-20D5-48BE-A912-9FC039EF3A9A}" type="pres">
      <dgm:prSet presAssocID="{059AD16B-36D9-4764-9071-2236E8961682}" presName="spaceRect" presStyleCnt="0"/>
      <dgm:spPr/>
    </dgm:pt>
    <dgm:pt modelId="{B8C051CA-F7D8-4BA7-A4E8-C52DE5627217}" type="pres">
      <dgm:prSet presAssocID="{059AD16B-36D9-4764-9071-2236E8961682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CF22E07-CA42-4F00-A60B-B9F940914AB9}" srcId="{9E7FDC89-9257-4C21-96E1-F5B81D76D688}" destId="{253911FE-7133-46D0-A8AE-DCB7C0459F94}" srcOrd="1" destOrd="0" parTransId="{D8844BB0-54C2-4EBB-A6A9-A62FFC46AD84}" sibTransId="{2C2051BD-2271-40C0-9608-5FC4D40F770C}"/>
    <dgm:cxn modelId="{ED617731-B6D5-4C54-A070-2EBD361BEC99}" type="presOf" srcId="{9E7FDC89-9257-4C21-96E1-F5B81D76D688}" destId="{44F9F0D8-2157-43FA-9B69-14C413BD74BC}" srcOrd="0" destOrd="0" presId="urn:microsoft.com/office/officeart/2018/2/layout/IconVerticalSolidList"/>
    <dgm:cxn modelId="{DF8EA257-5F98-4501-9518-C680F41C4A48}" srcId="{9E7FDC89-9257-4C21-96E1-F5B81D76D688}" destId="{6ED5E136-98E9-485F-8E81-AE819FFB7BC8}" srcOrd="0" destOrd="0" parTransId="{2639B3C9-A27E-48C9-80BE-A07A14788B97}" sibTransId="{0E51C7C5-7A2A-45C8-BD2E-BC0B562148CC}"/>
    <dgm:cxn modelId="{6A48D0A8-FE69-4CBE-838F-BA2ADD98F01E}" type="presOf" srcId="{253911FE-7133-46D0-A8AE-DCB7C0459F94}" destId="{1FF16820-532C-4D18-B1E2-3A16148D9DC6}" srcOrd="0" destOrd="0" presId="urn:microsoft.com/office/officeart/2018/2/layout/IconVerticalSolidList"/>
    <dgm:cxn modelId="{9EDD4FAD-C9F6-413C-B7D8-E0A4A396BF2C}" type="presOf" srcId="{6ED5E136-98E9-485F-8E81-AE819FFB7BC8}" destId="{ECAF004E-4F9D-40E1-B4A5-BD212C947714}" srcOrd="0" destOrd="0" presId="urn:microsoft.com/office/officeart/2018/2/layout/IconVerticalSolidList"/>
    <dgm:cxn modelId="{75D960B8-956F-496E-BB2D-1F26FC502BA8}" type="presOf" srcId="{059AD16B-36D9-4764-9071-2236E8961682}" destId="{B8C051CA-F7D8-4BA7-A4E8-C52DE5627217}" srcOrd="0" destOrd="0" presId="urn:microsoft.com/office/officeart/2018/2/layout/IconVerticalSolidList"/>
    <dgm:cxn modelId="{DC5EFEF5-C957-46C7-8B4E-0512D8A1194E}" srcId="{9E7FDC89-9257-4C21-96E1-F5B81D76D688}" destId="{059AD16B-36D9-4764-9071-2236E8961682}" srcOrd="2" destOrd="0" parTransId="{4F40A07A-3829-4C15-A62F-A326D5468829}" sibTransId="{BD1A7F3E-F434-409B-A1BA-ECA8D4256D89}"/>
    <dgm:cxn modelId="{FEB7D995-8832-41BE-8212-4E0B8CFE27CA}" type="presParOf" srcId="{44F9F0D8-2157-43FA-9B69-14C413BD74BC}" destId="{0FF0691D-01D2-46DC-986B-C75179490984}" srcOrd="0" destOrd="0" presId="urn:microsoft.com/office/officeart/2018/2/layout/IconVerticalSolidList"/>
    <dgm:cxn modelId="{879246A8-BC5D-4851-8E83-9B1D36E983D9}" type="presParOf" srcId="{0FF0691D-01D2-46DC-986B-C75179490984}" destId="{DFE406E9-0823-4F2E-8CBF-8FDEC210A342}" srcOrd="0" destOrd="0" presId="urn:microsoft.com/office/officeart/2018/2/layout/IconVerticalSolidList"/>
    <dgm:cxn modelId="{7111E976-12A0-46FB-AAC0-26C564E5C5CF}" type="presParOf" srcId="{0FF0691D-01D2-46DC-986B-C75179490984}" destId="{E323BA02-CB47-4211-8634-02DE6E3AA636}" srcOrd="1" destOrd="0" presId="urn:microsoft.com/office/officeart/2018/2/layout/IconVerticalSolidList"/>
    <dgm:cxn modelId="{97ED3527-2389-47BD-8FC6-DD39E1192B20}" type="presParOf" srcId="{0FF0691D-01D2-46DC-986B-C75179490984}" destId="{A1B22FE0-AE50-470F-8F99-DC125CCD1BCF}" srcOrd="2" destOrd="0" presId="urn:microsoft.com/office/officeart/2018/2/layout/IconVerticalSolidList"/>
    <dgm:cxn modelId="{F2FBA05E-A3A4-4C1B-9B99-62A0E7A3B6F1}" type="presParOf" srcId="{0FF0691D-01D2-46DC-986B-C75179490984}" destId="{ECAF004E-4F9D-40E1-B4A5-BD212C947714}" srcOrd="3" destOrd="0" presId="urn:microsoft.com/office/officeart/2018/2/layout/IconVerticalSolidList"/>
    <dgm:cxn modelId="{BCD69CF9-3528-47E2-98F0-7BA60727FCE0}" type="presParOf" srcId="{44F9F0D8-2157-43FA-9B69-14C413BD74BC}" destId="{9860747D-40B5-4632-A525-E4E883C8B58B}" srcOrd="1" destOrd="0" presId="urn:microsoft.com/office/officeart/2018/2/layout/IconVerticalSolidList"/>
    <dgm:cxn modelId="{C4875A8E-B33D-4DF6-B7F4-E810884AEBA1}" type="presParOf" srcId="{44F9F0D8-2157-43FA-9B69-14C413BD74BC}" destId="{88FEEBBA-0A54-4655-8006-25C995565F1E}" srcOrd="2" destOrd="0" presId="urn:microsoft.com/office/officeart/2018/2/layout/IconVerticalSolidList"/>
    <dgm:cxn modelId="{10DE698C-3F5A-4DA4-BCC6-9D8A4BEA9C11}" type="presParOf" srcId="{88FEEBBA-0A54-4655-8006-25C995565F1E}" destId="{A53F4CEC-EC58-4DCC-BFFC-199EAD49E43D}" srcOrd="0" destOrd="0" presId="urn:microsoft.com/office/officeart/2018/2/layout/IconVerticalSolidList"/>
    <dgm:cxn modelId="{37422DFA-551E-48BF-8EE4-C552C17161A7}" type="presParOf" srcId="{88FEEBBA-0A54-4655-8006-25C995565F1E}" destId="{839E94E3-14F0-44C6-89B8-DFA199E31EA5}" srcOrd="1" destOrd="0" presId="urn:microsoft.com/office/officeart/2018/2/layout/IconVerticalSolidList"/>
    <dgm:cxn modelId="{9E21D672-9338-4CCB-9FAE-0B69A06C7D7C}" type="presParOf" srcId="{88FEEBBA-0A54-4655-8006-25C995565F1E}" destId="{8373893B-A8CB-49A2-9187-6D21E93059DC}" srcOrd="2" destOrd="0" presId="urn:microsoft.com/office/officeart/2018/2/layout/IconVerticalSolidList"/>
    <dgm:cxn modelId="{C1F84AF0-B7C9-409F-ACD0-5788C8996D77}" type="presParOf" srcId="{88FEEBBA-0A54-4655-8006-25C995565F1E}" destId="{1FF16820-532C-4D18-B1E2-3A16148D9DC6}" srcOrd="3" destOrd="0" presId="urn:microsoft.com/office/officeart/2018/2/layout/IconVerticalSolidList"/>
    <dgm:cxn modelId="{13EE1612-4B50-490B-89D2-4754420FE469}" type="presParOf" srcId="{44F9F0D8-2157-43FA-9B69-14C413BD74BC}" destId="{D9AA0673-164E-42DE-8A26-2E052804FC2E}" srcOrd="3" destOrd="0" presId="urn:microsoft.com/office/officeart/2018/2/layout/IconVerticalSolidList"/>
    <dgm:cxn modelId="{98BD333A-ECC5-4CE2-9E2D-74999B17DD53}" type="presParOf" srcId="{44F9F0D8-2157-43FA-9B69-14C413BD74BC}" destId="{E4B22ED8-B4F5-4883-89DB-B0F48001E05F}" srcOrd="4" destOrd="0" presId="urn:microsoft.com/office/officeart/2018/2/layout/IconVerticalSolidList"/>
    <dgm:cxn modelId="{AD77A88F-3886-49F9-BFB9-9B7006782DB3}" type="presParOf" srcId="{E4B22ED8-B4F5-4883-89DB-B0F48001E05F}" destId="{FAA29815-854C-49A7-A538-514D446F40E8}" srcOrd="0" destOrd="0" presId="urn:microsoft.com/office/officeart/2018/2/layout/IconVerticalSolidList"/>
    <dgm:cxn modelId="{21C8DA27-6941-4BA5-9169-EB3A0A4B61A6}" type="presParOf" srcId="{E4B22ED8-B4F5-4883-89DB-B0F48001E05F}" destId="{0A134B17-886F-4301-BDDD-F4E120A25261}" srcOrd="1" destOrd="0" presId="urn:microsoft.com/office/officeart/2018/2/layout/IconVerticalSolidList"/>
    <dgm:cxn modelId="{D8737D08-C8A4-4CD5-A783-C0C4F718EEBA}" type="presParOf" srcId="{E4B22ED8-B4F5-4883-89DB-B0F48001E05F}" destId="{7E4E3857-20D5-48BE-A912-9FC039EF3A9A}" srcOrd="2" destOrd="0" presId="urn:microsoft.com/office/officeart/2018/2/layout/IconVerticalSolidList"/>
    <dgm:cxn modelId="{0F9E0555-BF8E-47B9-9E5A-FF366DD38AA2}" type="presParOf" srcId="{E4B22ED8-B4F5-4883-89DB-B0F48001E05F}" destId="{B8C051CA-F7D8-4BA7-A4E8-C52DE562721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2853827-E882-4E56-AFA3-16E57CABEABB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40841920-497E-464E-B851-679BDB29641B}">
      <dgm:prSet/>
      <dgm:spPr/>
      <dgm:t>
        <a:bodyPr/>
        <a:lstStyle/>
        <a:p>
          <a:pPr>
            <a:defRPr cap="all"/>
          </a:pPr>
          <a:r>
            <a:rPr lang="en-US"/>
            <a:t>Une API REST permet de séparer la logique back-end et l'affichage</a:t>
          </a:r>
        </a:p>
      </dgm:t>
    </dgm:pt>
    <dgm:pt modelId="{D78FF0F0-3A8D-45AD-BC79-BB8202D354A9}" type="parTrans" cxnId="{2DCB4980-813D-45A2-85F3-132AD0B6DEA5}">
      <dgm:prSet/>
      <dgm:spPr/>
      <dgm:t>
        <a:bodyPr/>
        <a:lstStyle/>
        <a:p>
          <a:endParaRPr lang="en-US"/>
        </a:p>
      </dgm:t>
    </dgm:pt>
    <dgm:pt modelId="{C007CFD3-BBDA-4E87-9031-8F89DF7BA5DA}" type="sibTrans" cxnId="{2DCB4980-813D-45A2-85F3-132AD0B6DEA5}">
      <dgm:prSet/>
      <dgm:spPr/>
      <dgm:t>
        <a:bodyPr/>
        <a:lstStyle/>
        <a:p>
          <a:endParaRPr lang="en-US"/>
        </a:p>
      </dgm:t>
    </dgm:pt>
    <dgm:pt modelId="{1EB12936-9397-4BB5-8B91-E8044614BFFF}">
      <dgm:prSet/>
      <dgm:spPr/>
      <dgm:t>
        <a:bodyPr/>
        <a:lstStyle/>
        <a:p>
          <a:pPr>
            <a:defRPr cap="all"/>
          </a:pPr>
          <a:r>
            <a:rPr lang="en-US"/>
            <a:t>PHP peut être utilisé pour construire une API simple</a:t>
          </a:r>
        </a:p>
      </dgm:t>
    </dgm:pt>
    <dgm:pt modelId="{3F2B0C9D-B97E-45BA-A912-78494F64283A}" type="parTrans" cxnId="{E8C2A42C-7E15-44BC-89B9-AD8630DCAEEE}">
      <dgm:prSet/>
      <dgm:spPr/>
      <dgm:t>
        <a:bodyPr/>
        <a:lstStyle/>
        <a:p>
          <a:endParaRPr lang="en-US"/>
        </a:p>
      </dgm:t>
    </dgm:pt>
    <dgm:pt modelId="{184740CD-DCEC-494F-882E-6AD36F979A49}" type="sibTrans" cxnId="{E8C2A42C-7E15-44BC-89B9-AD8630DCAEEE}">
      <dgm:prSet/>
      <dgm:spPr/>
      <dgm:t>
        <a:bodyPr/>
        <a:lstStyle/>
        <a:p>
          <a:endParaRPr lang="en-US"/>
        </a:p>
      </dgm:t>
    </dgm:pt>
    <dgm:pt modelId="{73C4D23A-AE58-4CC6-9E2E-4D16E3E28200}">
      <dgm:prSet/>
      <dgm:spPr/>
      <dgm:t>
        <a:bodyPr/>
        <a:lstStyle/>
        <a:p>
          <a:pPr>
            <a:defRPr cap="all"/>
          </a:pPr>
          <a:r>
            <a:rPr lang="en-US"/>
            <a:t>JavaScript permet de consommer l'API dynamiquement</a:t>
          </a:r>
        </a:p>
      </dgm:t>
    </dgm:pt>
    <dgm:pt modelId="{E650E4E3-22BE-4BCB-881E-562F3504ADF4}" type="parTrans" cxnId="{6FCC6726-366B-425E-81CA-EA40E79D64C5}">
      <dgm:prSet/>
      <dgm:spPr/>
      <dgm:t>
        <a:bodyPr/>
        <a:lstStyle/>
        <a:p>
          <a:endParaRPr lang="en-US"/>
        </a:p>
      </dgm:t>
    </dgm:pt>
    <dgm:pt modelId="{D9F947D1-4D65-4D99-B399-7A4069CD877E}" type="sibTrans" cxnId="{6FCC6726-366B-425E-81CA-EA40E79D64C5}">
      <dgm:prSet/>
      <dgm:spPr/>
      <dgm:t>
        <a:bodyPr/>
        <a:lstStyle/>
        <a:p>
          <a:endParaRPr lang="en-US"/>
        </a:p>
      </dgm:t>
    </dgm:pt>
    <dgm:pt modelId="{C3254B00-26B5-40C7-8E43-5E55C0D78C4E}" type="pres">
      <dgm:prSet presAssocID="{D2853827-E882-4E56-AFA3-16E57CABEABB}" presName="root" presStyleCnt="0">
        <dgm:presLayoutVars>
          <dgm:dir/>
          <dgm:resizeHandles val="exact"/>
        </dgm:presLayoutVars>
      </dgm:prSet>
      <dgm:spPr/>
    </dgm:pt>
    <dgm:pt modelId="{67A96B18-CE16-481E-AEAE-3252B606F633}" type="pres">
      <dgm:prSet presAssocID="{40841920-497E-464E-B851-679BDB29641B}" presName="compNode" presStyleCnt="0"/>
      <dgm:spPr/>
    </dgm:pt>
    <dgm:pt modelId="{E5B18117-AC91-4FB8-9AC4-B69D19D15C80}" type="pres">
      <dgm:prSet presAssocID="{40841920-497E-464E-B851-679BDB29641B}" presName="iconBgRect" presStyleLbl="bgShp" presStyleIdx="0" presStyleCnt="3"/>
      <dgm:spPr/>
    </dgm:pt>
    <dgm:pt modelId="{145829F8-6F97-4F8E-8A4F-9E0E32EEE53F}" type="pres">
      <dgm:prSet presAssocID="{40841920-497E-464E-B851-679BDB29641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se de données"/>
        </a:ext>
      </dgm:extLst>
    </dgm:pt>
    <dgm:pt modelId="{B8BC7546-0521-4457-B3A8-53EA192507D0}" type="pres">
      <dgm:prSet presAssocID="{40841920-497E-464E-B851-679BDB29641B}" presName="spaceRect" presStyleCnt="0"/>
      <dgm:spPr/>
    </dgm:pt>
    <dgm:pt modelId="{D68474F9-CEFE-42DB-93A1-E27C27BCE9EE}" type="pres">
      <dgm:prSet presAssocID="{40841920-497E-464E-B851-679BDB29641B}" presName="textRect" presStyleLbl="revTx" presStyleIdx="0" presStyleCnt="3">
        <dgm:presLayoutVars>
          <dgm:chMax val="1"/>
          <dgm:chPref val="1"/>
        </dgm:presLayoutVars>
      </dgm:prSet>
      <dgm:spPr/>
    </dgm:pt>
    <dgm:pt modelId="{8EB75030-3789-4EA7-9E9C-308F3D45832A}" type="pres">
      <dgm:prSet presAssocID="{C007CFD3-BBDA-4E87-9031-8F89DF7BA5DA}" presName="sibTrans" presStyleCnt="0"/>
      <dgm:spPr/>
    </dgm:pt>
    <dgm:pt modelId="{ACF77A20-BC2D-4776-9729-40FCCA36C4F7}" type="pres">
      <dgm:prSet presAssocID="{1EB12936-9397-4BB5-8B91-E8044614BFFF}" presName="compNode" presStyleCnt="0"/>
      <dgm:spPr/>
    </dgm:pt>
    <dgm:pt modelId="{18F95E8F-F06C-4ED8-8E9A-0D4D6DCCB0CA}" type="pres">
      <dgm:prSet presAssocID="{1EB12936-9397-4BB5-8B91-E8044614BFFF}" presName="iconBgRect" presStyleLbl="bgShp" presStyleIdx="1" presStyleCnt="3"/>
      <dgm:spPr/>
    </dgm:pt>
    <dgm:pt modelId="{CDA2781C-83FD-4A87-8BB1-6CD259744E15}" type="pres">
      <dgm:prSet presAssocID="{1EB12936-9397-4BB5-8B91-E8044614BFF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che"/>
        </a:ext>
      </dgm:extLst>
    </dgm:pt>
    <dgm:pt modelId="{D677A185-88A6-4267-AF6E-D2C0F78E2C0D}" type="pres">
      <dgm:prSet presAssocID="{1EB12936-9397-4BB5-8B91-E8044614BFFF}" presName="spaceRect" presStyleCnt="0"/>
      <dgm:spPr/>
    </dgm:pt>
    <dgm:pt modelId="{A3B316D0-0AE9-4905-99F4-EF46F224C14A}" type="pres">
      <dgm:prSet presAssocID="{1EB12936-9397-4BB5-8B91-E8044614BFFF}" presName="textRect" presStyleLbl="revTx" presStyleIdx="1" presStyleCnt="3">
        <dgm:presLayoutVars>
          <dgm:chMax val="1"/>
          <dgm:chPref val="1"/>
        </dgm:presLayoutVars>
      </dgm:prSet>
      <dgm:spPr/>
    </dgm:pt>
    <dgm:pt modelId="{8E2CB977-9792-482C-89D4-65B9529673D5}" type="pres">
      <dgm:prSet presAssocID="{184740CD-DCEC-494F-882E-6AD36F979A49}" presName="sibTrans" presStyleCnt="0"/>
      <dgm:spPr/>
    </dgm:pt>
    <dgm:pt modelId="{F4692995-4A47-42E0-BDCA-8FBA2248484A}" type="pres">
      <dgm:prSet presAssocID="{73C4D23A-AE58-4CC6-9E2E-4D16E3E28200}" presName="compNode" presStyleCnt="0"/>
      <dgm:spPr/>
    </dgm:pt>
    <dgm:pt modelId="{9958F32E-4467-4F1E-BBD5-5C26EA4FB788}" type="pres">
      <dgm:prSet presAssocID="{73C4D23A-AE58-4CC6-9E2E-4D16E3E28200}" presName="iconBgRect" presStyleLbl="bgShp" presStyleIdx="2" presStyleCnt="3"/>
      <dgm:spPr/>
    </dgm:pt>
    <dgm:pt modelId="{C22F2A68-D84B-4E68-B22A-FDB35C9089DB}" type="pres">
      <dgm:prSet presAssocID="{73C4D23A-AE58-4CC6-9E2E-4D16E3E2820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rdinateur portable"/>
        </a:ext>
      </dgm:extLst>
    </dgm:pt>
    <dgm:pt modelId="{56BDE96C-9BE9-42EC-AC0B-977D3FE121AD}" type="pres">
      <dgm:prSet presAssocID="{73C4D23A-AE58-4CC6-9E2E-4D16E3E28200}" presName="spaceRect" presStyleCnt="0"/>
      <dgm:spPr/>
    </dgm:pt>
    <dgm:pt modelId="{0647BD59-EC98-425B-80EF-7C4A4E34072E}" type="pres">
      <dgm:prSet presAssocID="{73C4D23A-AE58-4CC6-9E2E-4D16E3E28200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EDA5DB0A-61C0-4813-B8CE-51C836971FD9}" type="presOf" srcId="{40841920-497E-464E-B851-679BDB29641B}" destId="{D68474F9-CEFE-42DB-93A1-E27C27BCE9EE}" srcOrd="0" destOrd="0" presId="urn:microsoft.com/office/officeart/2018/5/layout/IconCircleLabelList"/>
    <dgm:cxn modelId="{6FCC6726-366B-425E-81CA-EA40E79D64C5}" srcId="{D2853827-E882-4E56-AFA3-16E57CABEABB}" destId="{73C4D23A-AE58-4CC6-9E2E-4D16E3E28200}" srcOrd="2" destOrd="0" parTransId="{E650E4E3-22BE-4BCB-881E-562F3504ADF4}" sibTransId="{D9F947D1-4D65-4D99-B399-7A4069CD877E}"/>
    <dgm:cxn modelId="{3F8AE627-24ED-42DB-8AB9-2D83CED6B7FD}" type="presOf" srcId="{73C4D23A-AE58-4CC6-9E2E-4D16E3E28200}" destId="{0647BD59-EC98-425B-80EF-7C4A4E34072E}" srcOrd="0" destOrd="0" presId="urn:microsoft.com/office/officeart/2018/5/layout/IconCircleLabelList"/>
    <dgm:cxn modelId="{E8C2A42C-7E15-44BC-89B9-AD8630DCAEEE}" srcId="{D2853827-E882-4E56-AFA3-16E57CABEABB}" destId="{1EB12936-9397-4BB5-8B91-E8044614BFFF}" srcOrd="1" destOrd="0" parTransId="{3F2B0C9D-B97E-45BA-A912-78494F64283A}" sibTransId="{184740CD-DCEC-494F-882E-6AD36F979A49}"/>
    <dgm:cxn modelId="{49805358-4D20-41B1-B0F3-2B01490CBF91}" type="presOf" srcId="{D2853827-E882-4E56-AFA3-16E57CABEABB}" destId="{C3254B00-26B5-40C7-8E43-5E55C0D78C4E}" srcOrd="0" destOrd="0" presId="urn:microsoft.com/office/officeart/2018/5/layout/IconCircleLabelList"/>
    <dgm:cxn modelId="{44ADF978-30AA-4FE5-8DD4-4274E607CEC6}" type="presOf" srcId="{1EB12936-9397-4BB5-8B91-E8044614BFFF}" destId="{A3B316D0-0AE9-4905-99F4-EF46F224C14A}" srcOrd="0" destOrd="0" presId="urn:microsoft.com/office/officeart/2018/5/layout/IconCircleLabelList"/>
    <dgm:cxn modelId="{2DCB4980-813D-45A2-85F3-132AD0B6DEA5}" srcId="{D2853827-E882-4E56-AFA3-16E57CABEABB}" destId="{40841920-497E-464E-B851-679BDB29641B}" srcOrd="0" destOrd="0" parTransId="{D78FF0F0-3A8D-45AD-BC79-BB8202D354A9}" sibTransId="{C007CFD3-BBDA-4E87-9031-8F89DF7BA5DA}"/>
    <dgm:cxn modelId="{22903C28-113B-4DDC-AD1C-54808E3FCD2D}" type="presParOf" srcId="{C3254B00-26B5-40C7-8E43-5E55C0D78C4E}" destId="{67A96B18-CE16-481E-AEAE-3252B606F633}" srcOrd="0" destOrd="0" presId="urn:microsoft.com/office/officeart/2018/5/layout/IconCircleLabelList"/>
    <dgm:cxn modelId="{93AC7236-0348-4A84-AC19-8DC4BA6DD148}" type="presParOf" srcId="{67A96B18-CE16-481E-AEAE-3252B606F633}" destId="{E5B18117-AC91-4FB8-9AC4-B69D19D15C80}" srcOrd="0" destOrd="0" presId="urn:microsoft.com/office/officeart/2018/5/layout/IconCircleLabelList"/>
    <dgm:cxn modelId="{D4122600-7803-43DF-A109-65F5825D5C07}" type="presParOf" srcId="{67A96B18-CE16-481E-AEAE-3252B606F633}" destId="{145829F8-6F97-4F8E-8A4F-9E0E32EEE53F}" srcOrd="1" destOrd="0" presId="urn:microsoft.com/office/officeart/2018/5/layout/IconCircleLabelList"/>
    <dgm:cxn modelId="{6EADFB6F-B853-4ACD-ADB7-EB02D2BC6A29}" type="presParOf" srcId="{67A96B18-CE16-481E-AEAE-3252B606F633}" destId="{B8BC7546-0521-4457-B3A8-53EA192507D0}" srcOrd="2" destOrd="0" presId="urn:microsoft.com/office/officeart/2018/5/layout/IconCircleLabelList"/>
    <dgm:cxn modelId="{9C0DA4CF-776B-4D78-B7F8-162C6DF6D321}" type="presParOf" srcId="{67A96B18-CE16-481E-AEAE-3252B606F633}" destId="{D68474F9-CEFE-42DB-93A1-E27C27BCE9EE}" srcOrd="3" destOrd="0" presId="urn:microsoft.com/office/officeart/2018/5/layout/IconCircleLabelList"/>
    <dgm:cxn modelId="{80B82931-85E0-4747-8FB1-663CED4B8886}" type="presParOf" srcId="{C3254B00-26B5-40C7-8E43-5E55C0D78C4E}" destId="{8EB75030-3789-4EA7-9E9C-308F3D45832A}" srcOrd="1" destOrd="0" presId="urn:microsoft.com/office/officeart/2018/5/layout/IconCircleLabelList"/>
    <dgm:cxn modelId="{612EB037-BD59-4BA1-9650-E3F04E0B1C80}" type="presParOf" srcId="{C3254B00-26B5-40C7-8E43-5E55C0D78C4E}" destId="{ACF77A20-BC2D-4776-9729-40FCCA36C4F7}" srcOrd="2" destOrd="0" presId="urn:microsoft.com/office/officeart/2018/5/layout/IconCircleLabelList"/>
    <dgm:cxn modelId="{D9BE6CBA-5282-4150-84EE-B32DC1CDCA9A}" type="presParOf" srcId="{ACF77A20-BC2D-4776-9729-40FCCA36C4F7}" destId="{18F95E8F-F06C-4ED8-8E9A-0D4D6DCCB0CA}" srcOrd="0" destOrd="0" presId="urn:microsoft.com/office/officeart/2018/5/layout/IconCircleLabelList"/>
    <dgm:cxn modelId="{901BBB8F-EC67-4A7A-B5AD-741AC5FE377E}" type="presParOf" srcId="{ACF77A20-BC2D-4776-9729-40FCCA36C4F7}" destId="{CDA2781C-83FD-4A87-8BB1-6CD259744E15}" srcOrd="1" destOrd="0" presId="urn:microsoft.com/office/officeart/2018/5/layout/IconCircleLabelList"/>
    <dgm:cxn modelId="{AA43AAEA-2D40-485B-A048-CE68923D76C3}" type="presParOf" srcId="{ACF77A20-BC2D-4776-9729-40FCCA36C4F7}" destId="{D677A185-88A6-4267-AF6E-D2C0F78E2C0D}" srcOrd="2" destOrd="0" presId="urn:microsoft.com/office/officeart/2018/5/layout/IconCircleLabelList"/>
    <dgm:cxn modelId="{7E604E06-E758-497A-B1A1-57C843AB491F}" type="presParOf" srcId="{ACF77A20-BC2D-4776-9729-40FCCA36C4F7}" destId="{A3B316D0-0AE9-4905-99F4-EF46F224C14A}" srcOrd="3" destOrd="0" presId="urn:microsoft.com/office/officeart/2018/5/layout/IconCircleLabelList"/>
    <dgm:cxn modelId="{65D7C785-159D-411E-AAE1-740735C3E75F}" type="presParOf" srcId="{C3254B00-26B5-40C7-8E43-5E55C0D78C4E}" destId="{8E2CB977-9792-482C-89D4-65B9529673D5}" srcOrd="3" destOrd="0" presId="urn:microsoft.com/office/officeart/2018/5/layout/IconCircleLabelList"/>
    <dgm:cxn modelId="{38EE055E-0EAF-4F4B-AA76-F75B4AE64172}" type="presParOf" srcId="{C3254B00-26B5-40C7-8E43-5E55C0D78C4E}" destId="{F4692995-4A47-42E0-BDCA-8FBA2248484A}" srcOrd="4" destOrd="0" presId="urn:microsoft.com/office/officeart/2018/5/layout/IconCircleLabelList"/>
    <dgm:cxn modelId="{2A12CBF3-1A21-4199-B31F-04FF6499B979}" type="presParOf" srcId="{F4692995-4A47-42E0-BDCA-8FBA2248484A}" destId="{9958F32E-4467-4F1E-BBD5-5C26EA4FB788}" srcOrd="0" destOrd="0" presId="urn:microsoft.com/office/officeart/2018/5/layout/IconCircleLabelList"/>
    <dgm:cxn modelId="{608A3F0C-EA57-4515-978B-61A0898E4AC2}" type="presParOf" srcId="{F4692995-4A47-42E0-BDCA-8FBA2248484A}" destId="{C22F2A68-D84B-4E68-B22A-FDB35C9089DB}" srcOrd="1" destOrd="0" presId="urn:microsoft.com/office/officeart/2018/5/layout/IconCircleLabelList"/>
    <dgm:cxn modelId="{7584654F-0346-42EA-A04A-C917DCE5BCD4}" type="presParOf" srcId="{F4692995-4A47-42E0-BDCA-8FBA2248484A}" destId="{56BDE96C-9BE9-42EC-AC0B-977D3FE121AD}" srcOrd="2" destOrd="0" presId="urn:microsoft.com/office/officeart/2018/5/layout/IconCircleLabelList"/>
    <dgm:cxn modelId="{FEB778BB-1A07-460E-8EC1-DF264443A11F}" type="presParOf" srcId="{F4692995-4A47-42E0-BDCA-8FBA2248484A}" destId="{0647BD59-EC98-425B-80EF-7C4A4E34072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D4C53B9-0849-422B-B115-DCDE00E8BE5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F3FD11A-08F4-4118-A77C-AEA1FA422525}">
      <dgm:prSet/>
      <dgm:spPr/>
      <dgm:t>
        <a:bodyPr/>
        <a:lstStyle/>
        <a:p>
          <a:r>
            <a:rPr lang="en-US"/>
            <a:t>Filtrer des aliments par type</a:t>
          </a:r>
        </a:p>
      </dgm:t>
    </dgm:pt>
    <dgm:pt modelId="{CAF26A54-6E4B-4757-901B-A293C9D53DED}" type="parTrans" cxnId="{20E0E2D3-6E5D-43F2-8378-1D1D951B8014}">
      <dgm:prSet/>
      <dgm:spPr/>
      <dgm:t>
        <a:bodyPr/>
        <a:lstStyle/>
        <a:p>
          <a:endParaRPr lang="en-US"/>
        </a:p>
      </dgm:t>
    </dgm:pt>
    <dgm:pt modelId="{0FBDC75F-0DE3-4351-A928-93096C7F7355}" type="sibTrans" cxnId="{20E0E2D3-6E5D-43F2-8378-1D1D951B8014}">
      <dgm:prSet/>
      <dgm:spPr/>
      <dgm:t>
        <a:bodyPr/>
        <a:lstStyle/>
        <a:p>
          <a:endParaRPr lang="en-US"/>
        </a:p>
      </dgm:t>
    </dgm:pt>
    <dgm:pt modelId="{6F9DB474-97AE-4C18-875A-D0B06B808F6E}">
      <dgm:prSet/>
      <dgm:spPr/>
      <dgm:t>
        <a:bodyPr/>
        <a:lstStyle/>
        <a:p>
          <a:r>
            <a:rPr lang="en-US"/>
            <a:t>Rechercher un aliment</a:t>
          </a:r>
        </a:p>
      </dgm:t>
    </dgm:pt>
    <dgm:pt modelId="{830CD29E-44F4-4F02-A84D-8A6BE89A0F8F}" type="parTrans" cxnId="{D47EAB9F-4827-4F1C-961B-7B3C5421F584}">
      <dgm:prSet/>
      <dgm:spPr/>
      <dgm:t>
        <a:bodyPr/>
        <a:lstStyle/>
        <a:p>
          <a:endParaRPr lang="en-US"/>
        </a:p>
      </dgm:t>
    </dgm:pt>
    <dgm:pt modelId="{F1DA6B36-C6C1-4E3C-8790-6ACCB3A0A901}" type="sibTrans" cxnId="{D47EAB9F-4827-4F1C-961B-7B3C5421F584}">
      <dgm:prSet/>
      <dgm:spPr/>
      <dgm:t>
        <a:bodyPr/>
        <a:lstStyle/>
        <a:p>
          <a:endParaRPr lang="en-US"/>
        </a:p>
      </dgm:t>
    </dgm:pt>
    <dgm:pt modelId="{DDBFCF15-58C0-4619-92FE-A4703FA186ED}">
      <dgm:prSet/>
      <dgm:spPr/>
      <dgm:t>
        <a:bodyPr/>
        <a:lstStyle/>
        <a:p>
          <a:r>
            <a:rPr lang="en-US"/>
            <a:t>Création d'une interface de consommation d'API</a:t>
          </a:r>
        </a:p>
      </dgm:t>
    </dgm:pt>
    <dgm:pt modelId="{CE024755-5F97-4088-A6D3-0B061BA4E34F}" type="parTrans" cxnId="{233AB7BD-A6A4-4E17-B4C2-BEDDD9323110}">
      <dgm:prSet/>
      <dgm:spPr/>
      <dgm:t>
        <a:bodyPr/>
        <a:lstStyle/>
        <a:p>
          <a:endParaRPr lang="en-US"/>
        </a:p>
      </dgm:t>
    </dgm:pt>
    <dgm:pt modelId="{99963D68-CFF5-4AC4-883B-0DD3979EA557}" type="sibTrans" cxnId="{233AB7BD-A6A4-4E17-B4C2-BEDDD9323110}">
      <dgm:prSet/>
      <dgm:spPr/>
      <dgm:t>
        <a:bodyPr/>
        <a:lstStyle/>
        <a:p>
          <a:endParaRPr lang="en-US"/>
        </a:p>
      </dgm:t>
    </dgm:pt>
    <dgm:pt modelId="{A2F46268-9541-45C8-BC97-A51D130A45B2}" type="pres">
      <dgm:prSet presAssocID="{AD4C53B9-0849-422B-B115-DCDE00E8BE56}" presName="root" presStyleCnt="0">
        <dgm:presLayoutVars>
          <dgm:dir/>
          <dgm:resizeHandles val="exact"/>
        </dgm:presLayoutVars>
      </dgm:prSet>
      <dgm:spPr/>
    </dgm:pt>
    <dgm:pt modelId="{C7836630-E3A3-4B50-B124-171376161242}" type="pres">
      <dgm:prSet presAssocID="{AF3FD11A-08F4-4118-A77C-AEA1FA422525}" presName="compNode" presStyleCnt="0"/>
      <dgm:spPr/>
    </dgm:pt>
    <dgm:pt modelId="{09E5D0A6-6E5D-4800-A210-039BCF641AC3}" type="pres">
      <dgm:prSet presAssocID="{AF3FD11A-08F4-4118-A77C-AEA1FA422525}" presName="bgRect" presStyleLbl="bgShp" presStyleIdx="0" presStyleCnt="3"/>
      <dgm:spPr/>
    </dgm:pt>
    <dgm:pt modelId="{48B6F4C7-314E-41ED-A0A1-2E9C5A5C1467}" type="pres">
      <dgm:prSet presAssocID="{AF3FD11A-08F4-4118-A77C-AEA1FA42252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2B4FC81D-BC20-4E06-B08F-7FB487BF132D}" type="pres">
      <dgm:prSet presAssocID="{AF3FD11A-08F4-4118-A77C-AEA1FA422525}" presName="spaceRect" presStyleCnt="0"/>
      <dgm:spPr/>
    </dgm:pt>
    <dgm:pt modelId="{CA8EBE18-F7E6-422D-9354-92CAEA43CA59}" type="pres">
      <dgm:prSet presAssocID="{AF3FD11A-08F4-4118-A77C-AEA1FA422525}" presName="parTx" presStyleLbl="revTx" presStyleIdx="0" presStyleCnt="3">
        <dgm:presLayoutVars>
          <dgm:chMax val="0"/>
          <dgm:chPref val="0"/>
        </dgm:presLayoutVars>
      </dgm:prSet>
      <dgm:spPr/>
    </dgm:pt>
    <dgm:pt modelId="{0101B968-C1DB-4625-A59A-8603854FF3CA}" type="pres">
      <dgm:prSet presAssocID="{0FBDC75F-0DE3-4351-A928-93096C7F7355}" presName="sibTrans" presStyleCnt="0"/>
      <dgm:spPr/>
    </dgm:pt>
    <dgm:pt modelId="{D5FEF786-28E1-43A2-A90E-04D8024FF7FF}" type="pres">
      <dgm:prSet presAssocID="{6F9DB474-97AE-4C18-875A-D0B06B808F6E}" presName="compNode" presStyleCnt="0"/>
      <dgm:spPr/>
    </dgm:pt>
    <dgm:pt modelId="{9E992A55-5FBB-4CDD-A372-2CED97EFA6FE}" type="pres">
      <dgm:prSet presAssocID="{6F9DB474-97AE-4C18-875A-D0B06B808F6E}" presName="bgRect" presStyleLbl="bgShp" presStyleIdx="1" presStyleCnt="3"/>
      <dgm:spPr/>
    </dgm:pt>
    <dgm:pt modelId="{F8F6ED43-0CA4-4AC3-BCEE-7AA35510237A}" type="pres">
      <dgm:prSet presAssocID="{6F9DB474-97AE-4C18-875A-D0B06B808F6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C6848EDF-A7A5-40CC-A934-36820CF57AB9}" type="pres">
      <dgm:prSet presAssocID="{6F9DB474-97AE-4C18-875A-D0B06B808F6E}" presName="spaceRect" presStyleCnt="0"/>
      <dgm:spPr/>
    </dgm:pt>
    <dgm:pt modelId="{0EB578E1-11D4-4917-982D-6884F8EF50FD}" type="pres">
      <dgm:prSet presAssocID="{6F9DB474-97AE-4C18-875A-D0B06B808F6E}" presName="parTx" presStyleLbl="revTx" presStyleIdx="1" presStyleCnt="3">
        <dgm:presLayoutVars>
          <dgm:chMax val="0"/>
          <dgm:chPref val="0"/>
        </dgm:presLayoutVars>
      </dgm:prSet>
      <dgm:spPr/>
    </dgm:pt>
    <dgm:pt modelId="{F3D75955-B201-4F3E-9955-B6BCB900C35C}" type="pres">
      <dgm:prSet presAssocID="{F1DA6B36-C6C1-4E3C-8790-6ACCB3A0A901}" presName="sibTrans" presStyleCnt="0"/>
      <dgm:spPr/>
    </dgm:pt>
    <dgm:pt modelId="{9ADAFE55-A61B-4896-8324-7B5821F820C4}" type="pres">
      <dgm:prSet presAssocID="{DDBFCF15-58C0-4619-92FE-A4703FA186ED}" presName="compNode" presStyleCnt="0"/>
      <dgm:spPr/>
    </dgm:pt>
    <dgm:pt modelId="{7DA339CC-CD6A-4654-864D-73E4DE05D1AD}" type="pres">
      <dgm:prSet presAssocID="{DDBFCF15-58C0-4619-92FE-A4703FA186ED}" presName="bgRect" presStyleLbl="bgShp" presStyleIdx="2" presStyleCnt="3"/>
      <dgm:spPr/>
    </dgm:pt>
    <dgm:pt modelId="{B1CC3F50-67A3-49FF-BD03-CC40B040ED5B}" type="pres">
      <dgm:prSet presAssocID="{DDBFCF15-58C0-4619-92FE-A4703FA186E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0A4A3DD0-7C4E-4D53-BA1B-18509126B7A0}" type="pres">
      <dgm:prSet presAssocID="{DDBFCF15-58C0-4619-92FE-A4703FA186ED}" presName="spaceRect" presStyleCnt="0"/>
      <dgm:spPr/>
    </dgm:pt>
    <dgm:pt modelId="{8F28947A-3142-4720-BD8E-8BA7CA6CA79D}" type="pres">
      <dgm:prSet presAssocID="{DDBFCF15-58C0-4619-92FE-A4703FA186E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6B34ED16-2D09-415C-84C8-DBE4A33238DA}" type="presOf" srcId="{AD4C53B9-0849-422B-B115-DCDE00E8BE56}" destId="{A2F46268-9541-45C8-BC97-A51D130A45B2}" srcOrd="0" destOrd="0" presId="urn:microsoft.com/office/officeart/2018/2/layout/IconVerticalSolidList"/>
    <dgm:cxn modelId="{BF7D2A29-6A67-46C5-A0C2-A3EA7EF8F4BF}" type="presOf" srcId="{6F9DB474-97AE-4C18-875A-D0B06B808F6E}" destId="{0EB578E1-11D4-4917-982D-6884F8EF50FD}" srcOrd="0" destOrd="0" presId="urn:microsoft.com/office/officeart/2018/2/layout/IconVerticalSolidList"/>
    <dgm:cxn modelId="{41A9507F-CE6F-40CA-8EC0-DE6791A5B3AE}" type="presOf" srcId="{DDBFCF15-58C0-4619-92FE-A4703FA186ED}" destId="{8F28947A-3142-4720-BD8E-8BA7CA6CA79D}" srcOrd="0" destOrd="0" presId="urn:microsoft.com/office/officeart/2018/2/layout/IconVerticalSolidList"/>
    <dgm:cxn modelId="{972EFE83-126F-4D69-9EE8-FF60AC175072}" type="presOf" srcId="{AF3FD11A-08F4-4118-A77C-AEA1FA422525}" destId="{CA8EBE18-F7E6-422D-9354-92CAEA43CA59}" srcOrd="0" destOrd="0" presId="urn:microsoft.com/office/officeart/2018/2/layout/IconVerticalSolidList"/>
    <dgm:cxn modelId="{D47EAB9F-4827-4F1C-961B-7B3C5421F584}" srcId="{AD4C53B9-0849-422B-B115-DCDE00E8BE56}" destId="{6F9DB474-97AE-4C18-875A-D0B06B808F6E}" srcOrd="1" destOrd="0" parTransId="{830CD29E-44F4-4F02-A84D-8A6BE89A0F8F}" sibTransId="{F1DA6B36-C6C1-4E3C-8790-6ACCB3A0A901}"/>
    <dgm:cxn modelId="{233AB7BD-A6A4-4E17-B4C2-BEDDD9323110}" srcId="{AD4C53B9-0849-422B-B115-DCDE00E8BE56}" destId="{DDBFCF15-58C0-4619-92FE-A4703FA186ED}" srcOrd="2" destOrd="0" parTransId="{CE024755-5F97-4088-A6D3-0B061BA4E34F}" sibTransId="{99963D68-CFF5-4AC4-883B-0DD3979EA557}"/>
    <dgm:cxn modelId="{20E0E2D3-6E5D-43F2-8378-1D1D951B8014}" srcId="{AD4C53B9-0849-422B-B115-DCDE00E8BE56}" destId="{AF3FD11A-08F4-4118-A77C-AEA1FA422525}" srcOrd="0" destOrd="0" parTransId="{CAF26A54-6E4B-4757-901B-A293C9D53DED}" sibTransId="{0FBDC75F-0DE3-4351-A928-93096C7F7355}"/>
    <dgm:cxn modelId="{3E08E0AC-7A1A-4B48-BDEF-3DBB87804A72}" type="presParOf" srcId="{A2F46268-9541-45C8-BC97-A51D130A45B2}" destId="{C7836630-E3A3-4B50-B124-171376161242}" srcOrd="0" destOrd="0" presId="urn:microsoft.com/office/officeart/2018/2/layout/IconVerticalSolidList"/>
    <dgm:cxn modelId="{76213605-FE60-45AC-839F-747649BFC310}" type="presParOf" srcId="{C7836630-E3A3-4B50-B124-171376161242}" destId="{09E5D0A6-6E5D-4800-A210-039BCF641AC3}" srcOrd="0" destOrd="0" presId="urn:microsoft.com/office/officeart/2018/2/layout/IconVerticalSolidList"/>
    <dgm:cxn modelId="{28BCDB82-1226-42B1-8082-E181590F7403}" type="presParOf" srcId="{C7836630-E3A3-4B50-B124-171376161242}" destId="{48B6F4C7-314E-41ED-A0A1-2E9C5A5C1467}" srcOrd="1" destOrd="0" presId="urn:microsoft.com/office/officeart/2018/2/layout/IconVerticalSolidList"/>
    <dgm:cxn modelId="{1ACA320C-5365-4BB3-A441-B9DD6E7E63F0}" type="presParOf" srcId="{C7836630-E3A3-4B50-B124-171376161242}" destId="{2B4FC81D-BC20-4E06-B08F-7FB487BF132D}" srcOrd="2" destOrd="0" presId="urn:microsoft.com/office/officeart/2018/2/layout/IconVerticalSolidList"/>
    <dgm:cxn modelId="{5C04878B-51B8-4904-9549-21EDFC9230EB}" type="presParOf" srcId="{C7836630-E3A3-4B50-B124-171376161242}" destId="{CA8EBE18-F7E6-422D-9354-92CAEA43CA59}" srcOrd="3" destOrd="0" presId="urn:microsoft.com/office/officeart/2018/2/layout/IconVerticalSolidList"/>
    <dgm:cxn modelId="{F0FD3CDF-26C9-4655-9EE2-D5CD547ED2CF}" type="presParOf" srcId="{A2F46268-9541-45C8-BC97-A51D130A45B2}" destId="{0101B968-C1DB-4625-A59A-8603854FF3CA}" srcOrd="1" destOrd="0" presId="urn:microsoft.com/office/officeart/2018/2/layout/IconVerticalSolidList"/>
    <dgm:cxn modelId="{0F026537-A91E-400E-8FF9-9EA4DF9F3F36}" type="presParOf" srcId="{A2F46268-9541-45C8-BC97-A51D130A45B2}" destId="{D5FEF786-28E1-43A2-A90E-04D8024FF7FF}" srcOrd="2" destOrd="0" presId="urn:microsoft.com/office/officeart/2018/2/layout/IconVerticalSolidList"/>
    <dgm:cxn modelId="{FC22AD89-87C7-46D7-A2F4-D0EF0D394A97}" type="presParOf" srcId="{D5FEF786-28E1-43A2-A90E-04D8024FF7FF}" destId="{9E992A55-5FBB-4CDD-A372-2CED97EFA6FE}" srcOrd="0" destOrd="0" presId="urn:microsoft.com/office/officeart/2018/2/layout/IconVerticalSolidList"/>
    <dgm:cxn modelId="{8C3C1AFE-6882-40CB-B078-F5AF2FF4972A}" type="presParOf" srcId="{D5FEF786-28E1-43A2-A90E-04D8024FF7FF}" destId="{F8F6ED43-0CA4-4AC3-BCEE-7AA35510237A}" srcOrd="1" destOrd="0" presId="urn:microsoft.com/office/officeart/2018/2/layout/IconVerticalSolidList"/>
    <dgm:cxn modelId="{52560885-B236-4CD8-AC3F-948F85982EDA}" type="presParOf" srcId="{D5FEF786-28E1-43A2-A90E-04D8024FF7FF}" destId="{C6848EDF-A7A5-40CC-A934-36820CF57AB9}" srcOrd="2" destOrd="0" presId="urn:microsoft.com/office/officeart/2018/2/layout/IconVerticalSolidList"/>
    <dgm:cxn modelId="{B77AD826-E87D-40D9-86AA-18D8FE2832BD}" type="presParOf" srcId="{D5FEF786-28E1-43A2-A90E-04D8024FF7FF}" destId="{0EB578E1-11D4-4917-982D-6884F8EF50FD}" srcOrd="3" destOrd="0" presId="urn:microsoft.com/office/officeart/2018/2/layout/IconVerticalSolidList"/>
    <dgm:cxn modelId="{C5A01F37-DA6E-4EA0-BE2C-0F9CDB14694A}" type="presParOf" srcId="{A2F46268-9541-45C8-BC97-A51D130A45B2}" destId="{F3D75955-B201-4F3E-9955-B6BCB900C35C}" srcOrd="3" destOrd="0" presId="urn:microsoft.com/office/officeart/2018/2/layout/IconVerticalSolidList"/>
    <dgm:cxn modelId="{B3C9818D-53B5-4E43-8A91-1A191C22C649}" type="presParOf" srcId="{A2F46268-9541-45C8-BC97-A51D130A45B2}" destId="{9ADAFE55-A61B-4896-8324-7B5821F820C4}" srcOrd="4" destOrd="0" presId="urn:microsoft.com/office/officeart/2018/2/layout/IconVerticalSolidList"/>
    <dgm:cxn modelId="{60B7E981-D1C4-4FF4-B237-87D761C3107B}" type="presParOf" srcId="{9ADAFE55-A61B-4896-8324-7B5821F820C4}" destId="{7DA339CC-CD6A-4654-864D-73E4DE05D1AD}" srcOrd="0" destOrd="0" presId="urn:microsoft.com/office/officeart/2018/2/layout/IconVerticalSolidList"/>
    <dgm:cxn modelId="{C375F253-119E-41ED-9B82-157DB59A5B4A}" type="presParOf" srcId="{9ADAFE55-A61B-4896-8324-7B5821F820C4}" destId="{B1CC3F50-67A3-49FF-BD03-CC40B040ED5B}" srcOrd="1" destOrd="0" presId="urn:microsoft.com/office/officeart/2018/2/layout/IconVerticalSolidList"/>
    <dgm:cxn modelId="{4F0AF8AA-754E-492A-AD2D-76E50E925B73}" type="presParOf" srcId="{9ADAFE55-A61B-4896-8324-7B5821F820C4}" destId="{0A4A3DD0-7C4E-4D53-BA1B-18509126B7A0}" srcOrd="2" destOrd="0" presId="urn:microsoft.com/office/officeart/2018/2/layout/IconVerticalSolidList"/>
    <dgm:cxn modelId="{BDE271BA-B7A3-49DF-B1F5-79073431D40A}" type="presParOf" srcId="{9ADAFE55-A61B-4896-8324-7B5821F820C4}" destId="{8F28947A-3142-4720-BD8E-8BA7CA6CA79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5EE7F5-A1CD-4CE8-A38E-93BD6629B20B}">
      <dsp:nvSpPr>
        <dsp:cNvPr id="0" name=""/>
        <dsp:cNvSpPr/>
      </dsp:nvSpPr>
      <dsp:spPr>
        <a:xfrm>
          <a:off x="0" y="393"/>
          <a:ext cx="4534600" cy="54177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5DBB6F-3295-4AC5-B312-9DE99B7331AA}">
      <dsp:nvSpPr>
        <dsp:cNvPr id="0" name=""/>
        <dsp:cNvSpPr/>
      </dsp:nvSpPr>
      <dsp:spPr>
        <a:xfrm>
          <a:off x="163886" y="122292"/>
          <a:ext cx="297975" cy="2979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CA47A2-2846-47A6-9DEE-BE2B6BC4AEB0}">
      <dsp:nvSpPr>
        <dsp:cNvPr id="0" name=""/>
        <dsp:cNvSpPr/>
      </dsp:nvSpPr>
      <dsp:spPr>
        <a:xfrm>
          <a:off x="625748" y="393"/>
          <a:ext cx="3908851" cy="541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38" tIns="57338" rIns="57338" bIns="57338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Ressources : objets accédés via des URL</a:t>
          </a:r>
        </a:p>
      </dsp:txBody>
      <dsp:txXfrm>
        <a:off x="625748" y="393"/>
        <a:ext cx="3908851" cy="541773"/>
      </dsp:txXfrm>
    </dsp:sp>
    <dsp:sp modelId="{3C2D7AF9-A264-43B7-B405-FB7FC1C527E2}">
      <dsp:nvSpPr>
        <dsp:cNvPr id="0" name=""/>
        <dsp:cNvSpPr/>
      </dsp:nvSpPr>
      <dsp:spPr>
        <a:xfrm>
          <a:off x="0" y="677611"/>
          <a:ext cx="4534600" cy="54177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D77E65-18C0-4D11-A810-35ADA5FD43C2}">
      <dsp:nvSpPr>
        <dsp:cNvPr id="0" name=""/>
        <dsp:cNvSpPr/>
      </dsp:nvSpPr>
      <dsp:spPr>
        <a:xfrm>
          <a:off x="163886" y="799510"/>
          <a:ext cx="297975" cy="2979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C61BFE-D9C1-455F-A91A-A5490B002F79}">
      <dsp:nvSpPr>
        <dsp:cNvPr id="0" name=""/>
        <dsp:cNvSpPr/>
      </dsp:nvSpPr>
      <dsp:spPr>
        <a:xfrm>
          <a:off x="625748" y="677611"/>
          <a:ext cx="3908851" cy="541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38" tIns="57338" rIns="57338" bIns="57338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Méthodes HTTP :</a:t>
          </a:r>
        </a:p>
      </dsp:txBody>
      <dsp:txXfrm>
        <a:off x="625748" y="677611"/>
        <a:ext cx="3908851" cy="541773"/>
      </dsp:txXfrm>
    </dsp:sp>
    <dsp:sp modelId="{BEF8BBE1-902C-4E86-AB88-85B32130274D}">
      <dsp:nvSpPr>
        <dsp:cNvPr id="0" name=""/>
        <dsp:cNvSpPr/>
      </dsp:nvSpPr>
      <dsp:spPr>
        <a:xfrm>
          <a:off x="0" y="1354828"/>
          <a:ext cx="4534600" cy="54177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9605F9-1A7C-4303-8D29-8D0979CF506D}">
      <dsp:nvSpPr>
        <dsp:cNvPr id="0" name=""/>
        <dsp:cNvSpPr/>
      </dsp:nvSpPr>
      <dsp:spPr>
        <a:xfrm>
          <a:off x="163886" y="1476727"/>
          <a:ext cx="297975" cy="2979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597B90-3622-4883-A5A6-33F03F5131DB}">
      <dsp:nvSpPr>
        <dsp:cNvPr id="0" name=""/>
        <dsp:cNvSpPr/>
      </dsp:nvSpPr>
      <dsp:spPr>
        <a:xfrm>
          <a:off x="625748" y="1354828"/>
          <a:ext cx="3908851" cy="541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38" tIns="57338" rIns="57338" bIns="57338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- GET (lecture)</a:t>
          </a:r>
        </a:p>
      </dsp:txBody>
      <dsp:txXfrm>
        <a:off x="625748" y="1354828"/>
        <a:ext cx="3908851" cy="541773"/>
      </dsp:txXfrm>
    </dsp:sp>
    <dsp:sp modelId="{57315D7F-A62E-4221-91F4-B0224B545F47}">
      <dsp:nvSpPr>
        <dsp:cNvPr id="0" name=""/>
        <dsp:cNvSpPr/>
      </dsp:nvSpPr>
      <dsp:spPr>
        <a:xfrm>
          <a:off x="0" y="2032046"/>
          <a:ext cx="4534600" cy="54177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E9E86D-549F-42A9-ACB0-1A5280986594}">
      <dsp:nvSpPr>
        <dsp:cNvPr id="0" name=""/>
        <dsp:cNvSpPr/>
      </dsp:nvSpPr>
      <dsp:spPr>
        <a:xfrm>
          <a:off x="163886" y="2153945"/>
          <a:ext cx="297975" cy="29797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CA025B-F6E8-414E-A6A5-433F0E25D1D9}">
      <dsp:nvSpPr>
        <dsp:cNvPr id="0" name=""/>
        <dsp:cNvSpPr/>
      </dsp:nvSpPr>
      <dsp:spPr>
        <a:xfrm>
          <a:off x="625748" y="2032046"/>
          <a:ext cx="3908851" cy="541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38" tIns="57338" rIns="57338" bIns="57338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- POST (ajout)</a:t>
          </a:r>
        </a:p>
      </dsp:txBody>
      <dsp:txXfrm>
        <a:off x="625748" y="2032046"/>
        <a:ext cx="3908851" cy="541773"/>
      </dsp:txXfrm>
    </dsp:sp>
    <dsp:sp modelId="{7664C86D-3397-4FA3-AE8C-804B2FEC910D}">
      <dsp:nvSpPr>
        <dsp:cNvPr id="0" name=""/>
        <dsp:cNvSpPr/>
      </dsp:nvSpPr>
      <dsp:spPr>
        <a:xfrm>
          <a:off x="0" y="2709263"/>
          <a:ext cx="4534600" cy="54177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21F35C-F8FC-4BE1-A4BC-5B190290C0D0}">
      <dsp:nvSpPr>
        <dsp:cNvPr id="0" name=""/>
        <dsp:cNvSpPr/>
      </dsp:nvSpPr>
      <dsp:spPr>
        <a:xfrm>
          <a:off x="163886" y="2831162"/>
          <a:ext cx="297975" cy="29797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F7509E-F225-4245-94AA-99FCD49DC851}">
      <dsp:nvSpPr>
        <dsp:cNvPr id="0" name=""/>
        <dsp:cNvSpPr/>
      </dsp:nvSpPr>
      <dsp:spPr>
        <a:xfrm>
          <a:off x="625748" y="2709263"/>
          <a:ext cx="3908851" cy="541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38" tIns="57338" rIns="57338" bIns="57338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- PUT (modification)</a:t>
          </a:r>
        </a:p>
      </dsp:txBody>
      <dsp:txXfrm>
        <a:off x="625748" y="2709263"/>
        <a:ext cx="3908851" cy="541773"/>
      </dsp:txXfrm>
    </dsp:sp>
    <dsp:sp modelId="{78FD4B82-1BCD-4060-BEB4-A07385DCFCAC}">
      <dsp:nvSpPr>
        <dsp:cNvPr id="0" name=""/>
        <dsp:cNvSpPr/>
      </dsp:nvSpPr>
      <dsp:spPr>
        <a:xfrm>
          <a:off x="0" y="3386480"/>
          <a:ext cx="4534600" cy="54177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A31CD1-5604-47F0-A32B-107F444233AA}">
      <dsp:nvSpPr>
        <dsp:cNvPr id="0" name=""/>
        <dsp:cNvSpPr/>
      </dsp:nvSpPr>
      <dsp:spPr>
        <a:xfrm>
          <a:off x="163886" y="3508380"/>
          <a:ext cx="297975" cy="29797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27B16F-5E51-4950-88B7-9B5CF30CF44A}">
      <dsp:nvSpPr>
        <dsp:cNvPr id="0" name=""/>
        <dsp:cNvSpPr/>
      </dsp:nvSpPr>
      <dsp:spPr>
        <a:xfrm>
          <a:off x="625748" y="3386480"/>
          <a:ext cx="3908851" cy="541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38" tIns="57338" rIns="57338" bIns="57338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- DELETE (suppression)</a:t>
          </a:r>
        </a:p>
      </dsp:txBody>
      <dsp:txXfrm>
        <a:off x="625748" y="3386480"/>
        <a:ext cx="3908851" cy="541773"/>
      </dsp:txXfrm>
    </dsp:sp>
    <dsp:sp modelId="{316EF60E-8269-4645-AE29-B5F759C609FD}">
      <dsp:nvSpPr>
        <dsp:cNvPr id="0" name=""/>
        <dsp:cNvSpPr/>
      </dsp:nvSpPr>
      <dsp:spPr>
        <a:xfrm>
          <a:off x="0" y="4063698"/>
          <a:ext cx="4534600" cy="54177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D64A3D-03B5-42CA-A51D-95BE2C4FE498}">
      <dsp:nvSpPr>
        <dsp:cNvPr id="0" name=""/>
        <dsp:cNvSpPr/>
      </dsp:nvSpPr>
      <dsp:spPr>
        <a:xfrm>
          <a:off x="163886" y="4185597"/>
          <a:ext cx="297975" cy="297975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BB30A3-D72F-4C32-8836-72C446562FEC}">
      <dsp:nvSpPr>
        <dsp:cNvPr id="0" name=""/>
        <dsp:cNvSpPr/>
      </dsp:nvSpPr>
      <dsp:spPr>
        <a:xfrm>
          <a:off x="625748" y="4063698"/>
          <a:ext cx="3908851" cy="541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38" tIns="57338" rIns="57338" bIns="57338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Statelessness : aucune mémoire côté serveur entre les appels</a:t>
          </a:r>
        </a:p>
      </dsp:txBody>
      <dsp:txXfrm>
        <a:off x="625748" y="4063698"/>
        <a:ext cx="3908851" cy="5417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E406E9-0823-4F2E-8CBF-8FDEC210A342}">
      <dsp:nvSpPr>
        <dsp:cNvPr id="0" name=""/>
        <dsp:cNvSpPr/>
      </dsp:nvSpPr>
      <dsp:spPr>
        <a:xfrm>
          <a:off x="0" y="562"/>
          <a:ext cx="4534600" cy="131564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23BA02-CB47-4211-8634-02DE6E3AA636}">
      <dsp:nvSpPr>
        <dsp:cNvPr id="0" name=""/>
        <dsp:cNvSpPr/>
      </dsp:nvSpPr>
      <dsp:spPr>
        <a:xfrm>
          <a:off x="397981" y="296581"/>
          <a:ext cx="723602" cy="7236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AF004E-4F9D-40E1-B4A5-BD212C947714}">
      <dsp:nvSpPr>
        <dsp:cNvPr id="0" name=""/>
        <dsp:cNvSpPr/>
      </dsp:nvSpPr>
      <dsp:spPr>
        <a:xfrm>
          <a:off x="1519564" y="562"/>
          <a:ext cx="3015035" cy="1315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239" tIns="139239" rIns="139239" bIns="13923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/>
            <a:t>Ajout dans la BDD</a:t>
          </a:r>
          <a:endParaRPr lang="en-US" sz="2500" kern="1200"/>
        </a:p>
      </dsp:txBody>
      <dsp:txXfrm>
        <a:off x="1519564" y="562"/>
        <a:ext cx="3015035" cy="1315640"/>
      </dsp:txXfrm>
    </dsp:sp>
    <dsp:sp modelId="{A53F4CEC-EC58-4DCC-BFFC-199EAD49E43D}">
      <dsp:nvSpPr>
        <dsp:cNvPr id="0" name=""/>
        <dsp:cNvSpPr/>
      </dsp:nvSpPr>
      <dsp:spPr>
        <a:xfrm>
          <a:off x="0" y="1645112"/>
          <a:ext cx="4534600" cy="131564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9E94E3-14F0-44C6-89B8-DFA199E31EA5}">
      <dsp:nvSpPr>
        <dsp:cNvPr id="0" name=""/>
        <dsp:cNvSpPr/>
      </dsp:nvSpPr>
      <dsp:spPr>
        <a:xfrm>
          <a:off x="397981" y="1941131"/>
          <a:ext cx="723602" cy="7236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F16820-532C-4D18-B1E2-3A16148D9DC6}">
      <dsp:nvSpPr>
        <dsp:cNvPr id="0" name=""/>
        <dsp:cNvSpPr/>
      </dsp:nvSpPr>
      <dsp:spPr>
        <a:xfrm>
          <a:off x="1519564" y="1645112"/>
          <a:ext cx="3015035" cy="1315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239" tIns="139239" rIns="139239" bIns="13923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Liste des résultats</a:t>
          </a:r>
        </a:p>
      </dsp:txBody>
      <dsp:txXfrm>
        <a:off x="1519564" y="1645112"/>
        <a:ext cx="3015035" cy="1315640"/>
      </dsp:txXfrm>
    </dsp:sp>
    <dsp:sp modelId="{FAA29815-854C-49A7-A538-514D446F40E8}">
      <dsp:nvSpPr>
        <dsp:cNvPr id="0" name=""/>
        <dsp:cNvSpPr/>
      </dsp:nvSpPr>
      <dsp:spPr>
        <a:xfrm>
          <a:off x="0" y="3289663"/>
          <a:ext cx="4534600" cy="131564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134B17-886F-4301-BDDD-F4E120A25261}">
      <dsp:nvSpPr>
        <dsp:cNvPr id="0" name=""/>
        <dsp:cNvSpPr/>
      </dsp:nvSpPr>
      <dsp:spPr>
        <a:xfrm>
          <a:off x="397981" y="3585682"/>
          <a:ext cx="723602" cy="7236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C051CA-F7D8-4BA7-A4E8-C52DE5627217}">
      <dsp:nvSpPr>
        <dsp:cNvPr id="0" name=""/>
        <dsp:cNvSpPr/>
      </dsp:nvSpPr>
      <dsp:spPr>
        <a:xfrm>
          <a:off x="1519564" y="3289663"/>
          <a:ext cx="3015035" cy="1315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239" tIns="139239" rIns="139239" bIns="13923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Intégration des appels à l'API</a:t>
          </a:r>
        </a:p>
      </dsp:txBody>
      <dsp:txXfrm>
        <a:off x="1519564" y="3289663"/>
        <a:ext cx="3015035" cy="13156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B18117-AC91-4FB8-9AC4-B69D19D15C80}">
      <dsp:nvSpPr>
        <dsp:cNvPr id="0" name=""/>
        <dsp:cNvSpPr/>
      </dsp:nvSpPr>
      <dsp:spPr>
        <a:xfrm>
          <a:off x="717278" y="1780"/>
          <a:ext cx="1059398" cy="105939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5829F8-6F97-4F8E-8A4F-9E0E32EEE53F}">
      <dsp:nvSpPr>
        <dsp:cNvPr id="0" name=""/>
        <dsp:cNvSpPr/>
      </dsp:nvSpPr>
      <dsp:spPr>
        <a:xfrm>
          <a:off x="943051" y="227554"/>
          <a:ext cx="607851" cy="60785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8474F9-CEFE-42DB-93A1-E27C27BCE9EE}">
      <dsp:nvSpPr>
        <dsp:cNvPr id="0" name=""/>
        <dsp:cNvSpPr/>
      </dsp:nvSpPr>
      <dsp:spPr>
        <a:xfrm>
          <a:off x="378618" y="1391155"/>
          <a:ext cx="1736718" cy="694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/>
            <a:t>Une API REST permet de séparer la logique back-end et l'affichage</a:t>
          </a:r>
        </a:p>
      </dsp:txBody>
      <dsp:txXfrm>
        <a:off x="378618" y="1391155"/>
        <a:ext cx="1736718" cy="694687"/>
      </dsp:txXfrm>
    </dsp:sp>
    <dsp:sp modelId="{18F95E8F-F06C-4ED8-8E9A-0D4D6DCCB0CA}">
      <dsp:nvSpPr>
        <dsp:cNvPr id="0" name=""/>
        <dsp:cNvSpPr/>
      </dsp:nvSpPr>
      <dsp:spPr>
        <a:xfrm>
          <a:off x="2757923" y="1780"/>
          <a:ext cx="1059398" cy="105939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A2781C-83FD-4A87-8BB1-6CD259744E15}">
      <dsp:nvSpPr>
        <dsp:cNvPr id="0" name=""/>
        <dsp:cNvSpPr/>
      </dsp:nvSpPr>
      <dsp:spPr>
        <a:xfrm>
          <a:off x="2983696" y="227554"/>
          <a:ext cx="607851" cy="60785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B316D0-0AE9-4905-99F4-EF46F224C14A}">
      <dsp:nvSpPr>
        <dsp:cNvPr id="0" name=""/>
        <dsp:cNvSpPr/>
      </dsp:nvSpPr>
      <dsp:spPr>
        <a:xfrm>
          <a:off x="2419262" y="1391155"/>
          <a:ext cx="1736718" cy="694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/>
            <a:t>PHP peut être utilisé pour construire une API simple</a:t>
          </a:r>
        </a:p>
      </dsp:txBody>
      <dsp:txXfrm>
        <a:off x="2419262" y="1391155"/>
        <a:ext cx="1736718" cy="694687"/>
      </dsp:txXfrm>
    </dsp:sp>
    <dsp:sp modelId="{9958F32E-4467-4F1E-BBD5-5C26EA4FB788}">
      <dsp:nvSpPr>
        <dsp:cNvPr id="0" name=""/>
        <dsp:cNvSpPr/>
      </dsp:nvSpPr>
      <dsp:spPr>
        <a:xfrm>
          <a:off x="1737600" y="2520022"/>
          <a:ext cx="1059398" cy="105939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2F2A68-D84B-4E68-B22A-FDB35C9089DB}">
      <dsp:nvSpPr>
        <dsp:cNvPr id="0" name=""/>
        <dsp:cNvSpPr/>
      </dsp:nvSpPr>
      <dsp:spPr>
        <a:xfrm>
          <a:off x="1963374" y="2745796"/>
          <a:ext cx="607851" cy="60785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47BD59-EC98-425B-80EF-7C4A4E34072E}">
      <dsp:nvSpPr>
        <dsp:cNvPr id="0" name=""/>
        <dsp:cNvSpPr/>
      </dsp:nvSpPr>
      <dsp:spPr>
        <a:xfrm>
          <a:off x="1398940" y="3909397"/>
          <a:ext cx="1736718" cy="694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/>
            <a:t>JavaScript permet de consommer l'API dynamiquement</a:t>
          </a:r>
        </a:p>
      </dsp:txBody>
      <dsp:txXfrm>
        <a:off x="1398940" y="3909397"/>
        <a:ext cx="1736718" cy="6946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E5D0A6-6E5D-4800-A210-039BCF641AC3}">
      <dsp:nvSpPr>
        <dsp:cNvPr id="0" name=""/>
        <dsp:cNvSpPr/>
      </dsp:nvSpPr>
      <dsp:spPr>
        <a:xfrm>
          <a:off x="0" y="562"/>
          <a:ext cx="4534600" cy="131564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B6F4C7-314E-41ED-A0A1-2E9C5A5C1467}">
      <dsp:nvSpPr>
        <dsp:cNvPr id="0" name=""/>
        <dsp:cNvSpPr/>
      </dsp:nvSpPr>
      <dsp:spPr>
        <a:xfrm>
          <a:off x="397981" y="296581"/>
          <a:ext cx="723602" cy="7236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8EBE18-F7E6-422D-9354-92CAEA43CA59}">
      <dsp:nvSpPr>
        <dsp:cNvPr id="0" name=""/>
        <dsp:cNvSpPr/>
      </dsp:nvSpPr>
      <dsp:spPr>
        <a:xfrm>
          <a:off x="1519564" y="562"/>
          <a:ext cx="3015035" cy="1315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239" tIns="139239" rIns="139239" bIns="139239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Filtrer des aliments par type</a:t>
          </a:r>
        </a:p>
      </dsp:txBody>
      <dsp:txXfrm>
        <a:off x="1519564" y="562"/>
        <a:ext cx="3015035" cy="1315640"/>
      </dsp:txXfrm>
    </dsp:sp>
    <dsp:sp modelId="{9E992A55-5FBB-4CDD-A372-2CED97EFA6FE}">
      <dsp:nvSpPr>
        <dsp:cNvPr id="0" name=""/>
        <dsp:cNvSpPr/>
      </dsp:nvSpPr>
      <dsp:spPr>
        <a:xfrm>
          <a:off x="0" y="1645112"/>
          <a:ext cx="4534600" cy="131564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F6ED43-0CA4-4AC3-BCEE-7AA35510237A}">
      <dsp:nvSpPr>
        <dsp:cNvPr id="0" name=""/>
        <dsp:cNvSpPr/>
      </dsp:nvSpPr>
      <dsp:spPr>
        <a:xfrm>
          <a:off x="397981" y="1941131"/>
          <a:ext cx="723602" cy="7236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B578E1-11D4-4917-982D-6884F8EF50FD}">
      <dsp:nvSpPr>
        <dsp:cNvPr id="0" name=""/>
        <dsp:cNvSpPr/>
      </dsp:nvSpPr>
      <dsp:spPr>
        <a:xfrm>
          <a:off x="1519564" y="1645112"/>
          <a:ext cx="3015035" cy="1315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239" tIns="139239" rIns="139239" bIns="139239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Rechercher un aliment</a:t>
          </a:r>
        </a:p>
      </dsp:txBody>
      <dsp:txXfrm>
        <a:off x="1519564" y="1645112"/>
        <a:ext cx="3015035" cy="1315640"/>
      </dsp:txXfrm>
    </dsp:sp>
    <dsp:sp modelId="{7DA339CC-CD6A-4654-864D-73E4DE05D1AD}">
      <dsp:nvSpPr>
        <dsp:cNvPr id="0" name=""/>
        <dsp:cNvSpPr/>
      </dsp:nvSpPr>
      <dsp:spPr>
        <a:xfrm>
          <a:off x="0" y="3289663"/>
          <a:ext cx="4534600" cy="131564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CC3F50-67A3-49FF-BD03-CC40B040ED5B}">
      <dsp:nvSpPr>
        <dsp:cNvPr id="0" name=""/>
        <dsp:cNvSpPr/>
      </dsp:nvSpPr>
      <dsp:spPr>
        <a:xfrm>
          <a:off x="397981" y="3585682"/>
          <a:ext cx="723602" cy="7236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28947A-3142-4720-BD8E-8BA7CA6CA79D}">
      <dsp:nvSpPr>
        <dsp:cNvPr id="0" name=""/>
        <dsp:cNvSpPr/>
      </dsp:nvSpPr>
      <dsp:spPr>
        <a:xfrm>
          <a:off x="1519564" y="3289663"/>
          <a:ext cx="3015035" cy="1315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239" tIns="139239" rIns="139239" bIns="139239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Création d'une interface de consommation d'API</a:t>
          </a:r>
        </a:p>
      </dsp:txBody>
      <dsp:txXfrm>
        <a:off x="1519564" y="3289663"/>
        <a:ext cx="3015035" cy="13156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314" y="596019"/>
            <a:ext cx="7510506" cy="3213982"/>
          </a:xfrm>
        </p:spPr>
        <p:txBody>
          <a:bodyPr anchor="b">
            <a:normAutofit/>
          </a:bodyPr>
          <a:lstStyle>
            <a:lvl1pPr algn="ctr">
              <a:defRPr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314" y="3886200"/>
            <a:ext cx="7510506" cy="2219108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253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677" y="4377485"/>
            <a:ext cx="7413007" cy="907505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7678" y="996188"/>
            <a:ext cx="7301427" cy="298112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677" y="5284990"/>
            <a:ext cx="7413007" cy="81707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7678" y="6181344"/>
            <a:ext cx="533727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962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4" cy="3137782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343400"/>
            <a:ext cx="7511474" cy="175866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28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83818" y="86027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8822" y="29859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304407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436" y="3650606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641206"/>
            <a:ext cx="7511473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64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3603566"/>
            <a:ext cx="7512338" cy="14688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5" y="5072366"/>
            <a:ext cx="7512339" cy="102969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1897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83818" y="75385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87556" y="287949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284436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7" y="3886200"/>
            <a:ext cx="7512338" cy="105366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939862"/>
            <a:ext cx="7512338" cy="1162198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140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6" y="596018"/>
            <a:ext cx="7511473" cy="27567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6" y="3682941"/>
            <a:ext cx="7511473" cy="104928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732224"/>
            <a:ext cx="7511472" cy="1369836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761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22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1708" y="596018"/>
            <a:ext cx="1778112" cy="5506042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8347" y="596018"/>
            <a:ext cx="5624137" cy="5506042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14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788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14" y="3270698"/>
            <a:ext cx="7510506" cy="1823305"/>
          </a:xfrm>
        </p:spPr>
        <p:txBody>
          <a:bodyPr anchor="b">
            <a:normAutofit/>
          </a:bodyPr>
          <a:lstStyle>
            <a:lvl1pPr algn="r">
              <a:defRPr sz="28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314" y="5103810"/>
            <a:ext cx="7510506" cy="99825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394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347" y="2060898"/>
            <a:ext cx="3685073" cy="403133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060898"/>
            <a:ext cx="3689239" cy="403133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65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6306" y="2060898"/>
            <a:ext cx="3397113" cy="733596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347" y="2786027"/>
            <a:ext cx="3685073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150" y="2060898"/>
            <a:ext cx="3419670" cy="725129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5" y="2786027"/>
            <a:ext cx="3701520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821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46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19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754928"/>
            <a:ext cx="2729523" cy="1371600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8856" y="596018"/>
            <a:ext cx="4500964" cy="5506041"/>
          </a:xfrm>
        </p:spPr>
        <p:txBody>
          <a:bodyPr anchor="ctr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347" y="3126528"/>
            <a:ext cx="272952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9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898269"/>
            <a:ext cx="4423803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15442" y="-18288"/>
            <a:ext cx="2500062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7318" y="3269869"/>
            <a:ext cx="442380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23649" y="6181344"/>
            <a:ext cx="718502" cy="365125"/>
          </a:xfrm>
        </p:spPr>
        <p:txBody>
          <a:bodyPr/>
          <a:lstStyle/>
          <a:p>
            <a:fld id="{5BCAD085-E8A6-8845-BD4E-CB4CCA059FC4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8348" y="6181344"/>
            <a:ext cx="37053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24262" y="6181344"/>
            <a:ext cx="305186" cy="329250"/>
          </a:xfrm>
        </p:spPr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577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8" y="2060898"/>
            <a:ext cx="7511472" cy="404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5BCAD085-E8A6-8845-BD4E-CB4CCA059FC4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632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394" y="609600"/>
            <a:ext cx="2732755" cy="1905000"/>
          </a:xfrm>
        </p:spPr>
        <p:txBody>
          <a:bodyPr>
            <a:normAutofit/>
          </a:bodyPr>
          <a:lstStyle/>
          <a:p>
            <a:r>
              <a:rPr lang="fr-FR" sz="2400"/>
              <a:t>Web Services et API REST en PHP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394" y="2666999"/>
            <a:ext cx="2732755" cy="3216276"/>
          </a:xfrm>
        </p:spPr>
        <p:txBody>
          <a:bodyPr anchor="t">
            <a:normAutofit/>
          </a:bodyPr>
          <a:lstStyle/>
          <a:p>
            <a:r>
              <a:rPr lang="fr-FR" sz="1600"/>
              <a:t>Formation pratique : back-end &amp; front-end</a:t>
            </a:r>
          </a:p>
          <a:p>
            <a:r>
              <a:rPr lang="fr-FR" sz="1600"/>
              <a:t>Présenté par : [Xavier Bouquin]</a:t>
            </a:r>
          </a:p>
          <a:p>
            <a:r>
              <a:rPr lang="fr-FR" sz="1600"/>
              <a:t>Date : [10 juin 2025]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02AA213-EF38-DB50-72FD-C7E01D0F5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245" y="1634925"/>
            <a:ext cx="5187475" cy="3268109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71C967A-1C6B-DD87-6B50-55B2B7C6E3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</a:blip>
          <a:srcRect l="14578" r="1756" b="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>
            <a:normAutofit/>
          </a:bodyPr>
          <a:lstStyle/>
          <a:p>
            <a:r>
              <a:rPr lang="fr-FR"/>
              <a:t>Configuration MySQL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6059" y="2666999"/>
            <a:ext cx="7429499" cy="3124201"/>
          </a:xfrm>
        </p:spPr>
        <p:txBody>
          <a:bodyPr>
            <a:normAutofit/>
          </a:bodyPr>
          <a:lstStyle/>
          <a:p>
            <a:r>
              <a:rPr lang="fr-FR"/>
              <a:t>Fichier : config/database.php</a:t>
            </a:r>
          </a:p>
          <a:p>
            <a:r>
              <a:rPr lang="fr-FR"/>
              <a:t>Connexion à la base avec PDO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4599334" cy="1905000"/>
          </a:xfrm>
        </p:spPr>
        <p:txBody>
          <a:bodyPr>
            <a:normAutofit/>
          </a:bodyPr>
          <a:lstStyle/>
          <a:p>
            <a:pPr algn="ctr"/>
            <a:r>
              <a:t>Tester l'API REST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0" y="2666999"/>
            <a:ext cx="4457700" cy="3395871"/>
          </a:xfrm>
        </p:spPr>
        <p:txBody>
          <a:bodyPr>
            <a:normAutofit/>
          </a:bodyPr>
          <a:lstStyle/>
          <a:p>
            <a:r>
              <a:rPr lang="fr-FR"/>
              <a:t>Outils : Postman, VS Code REST Client</a:t>
            </a:r>
          </a:p>
          <a:p>
            <a:r>
              <a:rPr lang="fr-FR"/>
              <a:t>Exemple : GET /foods?type=fruit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668CB55-761F-7FF7-31A1-FA24D7DF24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438" r="15450"/>
          <a:stretch>
            <a:fillRect/>
          </a:stretch>
        </p:blipFill>
        <p:spPr>
          <a:xfrm>
            <a:off x="5664031" y="863390"/>
            <a:ext cx="2562666" cy="521877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394" y="609600"/>
            <a:ext cx="2732755" cy="1905000"/>
          </a:xfrm>
        </p:spPr>
        <p:txBody>
          <a:bodyPr>
            <a:normAutofit/>
          </a:bodyPr>
          <a:lstStyle/>
          <a:p>
            <a:r>
              <a:rPr lang="fr-FR" sz="2400"/>
              <a:t>Front-end avec HTML/CSS/JS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394" y="2666999"/>
            <a:ext cx="2732755" cy="3216276"/>
          </a:xfrm>
        </p:spPr>
        <p:txBody>
          <a:bodyPr anchor="t">
            <a:normAutofit/>
          </a:bodyPr>
          <a:lstStyle/>
          <a:p>
            <a:r>
              <a:rPr lang="fr-FR" sz="1600"/>
              <a:t>Structure simple HTML + CSS</a:t>
            </a:r>
          </a:p>
          <a:p>
            <a:r>
              <a:rPr lang="fr-FR" sz="1600"/>
              <a:t>Utilisation de JavaScript :</a:t>
            </a:r>
          </a:p>
          <a:p>
            <a:r>
              <a:rPr lang="fr-FR" sz="1600"/>
              <a:t>- fetch()</a:t>
            </a:r>
          </a:p>
          <a:p>
            <a:r>
              <a:rPr lang="fr-FR" sz="1600"/>
              <a:t>- Manipulation du DOM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252A32C-21EF-370B-30F8-8CE5FD2EC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245" y="1829455"/>
            <a:ext cx="5187475" cy="2879048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388" y="1430179"/>
            <a:ext cx="2271985" cy="3675908"/>
          </a:xfrm>
        </p:spPr>
        <p:txBody>
          <a:bodyPr anchor="ctr">
            <a:normAutofit/>
          </a:bodyPr>
          <a:lstStyle/>
          <a:p>
            <a:r>
              <a:rPr lang="fr-FR" sz="2700"/>
              <a:t>Exemple d'interface front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475056-B0EB-44BE-8568-61ABEFB2E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4950" y="0"/>
            <a:ext cx="609905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C8E2EC-73A4-48C2-B4D7-D7726BD90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52478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82ABBDC-7A44-4AE8-A04F-B5495481B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86036" y="3254098"/>
            <a:ext cx="6858000" cy="349805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BA46C26-4BBA-8524-6596-E2BC1F2BA3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7075225"/>
              </p:ext>
            </p:extLst>
          </p:nvPr>
        </p:nvGraphicFramePr>
        <p:xfrm>
          <a:off x="3790781" y="965200"/>
          <a:ext cx="4534600" cy="4605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7732" y="609600"/>
            <a:ext cx="5057825" cy="1905000"/>
          </a:xfrm>
        </p:spPr>
        <p:txBody>
          <a:bodyPr>
            <a:normAutofit/>
          </a:bodyPr>
          <a:lstStyle/>
          <a:p>
            <a:r>
              <a:t>Débogage et Tests</a:t>
            </a:r>
          </a:p>
        </p:txBody>
      </p:sp>
      <p:pic>
        <p:nvPicPr>
          <p:cNvPr id="5" name="Picture 4" descr="Script informatique sur un écran">
            <a:extLst>
              <a:ext uri="{FF2B5EF4-FFF2-40B4-BE49-F238E27FC236}">
                <a16:creationId xmlns:a16="http://schemas.microsoft.com/office/drawing/2014/main" id="{6E15F305-192B-5A45-7991-604BBE89EF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414" r="57186" b="-1"/>
          <a:stretch>
            <a:fillRect/>
          </a:stretch>
        </p:blipFill>
        <p:spPr>
          <a:xfrm>
            <a:off x="193192" y="10"/>
            <a:ext cx="2609642" cy="6857990"/>
          </a:xfrm>
          <a:prstGeom prst="rect">
            <a:avLst/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732" y="2666999"/>
            <a:ext cx="5285133" cy="3415749"/>
          </a:xfrm>
        </p:spPr>
        <p:txBody>
          <a:bodyPr>
            <a:normAutofit/>
          </a:bodyPr>
          <a:lstStyle/>
          <a:p>
            <a:r>
              <a:rPr lang="fr-FR"/>
              <a:t>Console JS, Network</a:t>
            </a:r>
          </a:p>
          <a:p>
            <a:r>
              <a:rPr lang="fr-FR"/>
              <a:t>Affichage des erreurs PHP</a:t>
            </a:r>
          </a:p>
          <a:p>
            <a:r>
              <a:rPr lang="fr-FR"/>
              <a:t>Cas typiques de bugs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388" y="1430179"/>
            <a:ext cx="2271985" cy="3675908"/>
          </a:xfrm>
        </p:spPr>
        <p:txBody>
          <a:bodyPr anchor="ctr">
            <a:normAutofit/>
          </a:bodyPr>
          <a:lstStyle/>
          <a:p>
            <a:r>
              <a:rPr lang="fr-FR" sz="2200"/>
              <a:t>Récapitulatif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475056-B0EB-44BE-8568-61ABEFB2E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4950" y="0"/>
            <a:ext cx="609905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C8E2EC-73A4-48C2-B4D7-D7726BD90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52478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82ABBDC-7A44-4AE8-A04F-B5495481B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86036" y="3254098"/>
            <a:ext cx="6858000" cy="349805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5DAC6BF-D0A1-FE65-8136-84CAFD52B9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3068353"/>
              </p:ext>
            </p:extLst>
          </p:nvPr>
        </p:nvGraphicFramePr>
        <p:xfrm>
          <a:off x="3790781" y="965200"/>
          <a:ext cx="4534600" cy="4605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388" y="1430179"/>
            <a:ext cx="2271985" cy="3675908"/>
          </a:xfrm>
        </p:spPr>
        <p:txBody>
          <a:bodyPr anchor="ctr">
            <a:normAutofit/>
          </a:bodyPr>
          <a:lstStyle/>
          <a:p>
            <a:r>
              <a:rPr lang="fr-FR" sz="3000"/>
              <a:t>Projet final &amp; exercices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475056-B0EB-44BE-8568-61ABEFB2E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4950" y="0"/>
            <a:ext cx="609905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C8E2EC-73A4-48C2-B4D7-D7726BD90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52478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82ABBDC-7A44-4AE8-A04F-B5495481B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86036" y="3254098"/>
            <a:ext cx="6858000" cy="349805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CFFFD21-DF62-19A1-A5C2-AD683A51DF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8430521"/>
              </p:ext>
            </p:extLst>
          </p:nvPr>
        </p:nvGraphicFramePr>
        <p:xfrm>
          <a:off x="3790781" y="965200"/>
          <a:ext cx="4534600" cy="4605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394" y="609600"/>
            <a:ext cx="2732755" cy="1905000"/>
          </a:xfrm>
        </p:spPr>
        <p:txBody>
          <a:bodyPr>
            <a:normAutofit/>
          </a:bodyPr>
          <a:lstStyle/>
          <a:p>
            <a:r>
              <a:rPr lang="fr-FR" sz="2400"/>
              <a:t>Prérequis et Objectifs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394" y="2666999"/>
            <a:ext cx="2732755" cy="321627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FR" sz="1500"/>
              <a:t>Connaissances de base en HTML, CSS, JavaScript, PHP</a:t>
            </a:r>
          </a:p>
          <a:p>
            <a:pPr>
              <a:lnSpc>
                <a:spcPct val="90000"/>
              </a:lnSpc>
            </a:pPr>
            <a:r>
              <a:rPr lang="fr-FR" sz="1500"/>
              <a:t>Utilisation de serveur local (XAMPP, WAMP)</a:t>
            </a:r>
          </a:p>
          <a:p>
            <a:pPr>
              <a:lnSpc>
                <a:spcPct val="90000"/>
              </a:lnSpc>
            </a:pPr>
            <a:r>
              <a:rPr lang="fr-FR" sz="1500"/>
              <a:t>Objectifs :</a:t>
            </a:r>
          </a:p>
          <a:p>
            <a:pPr>
              <a:lnSpc>
                <a:spcPct val="90000"/>
              </a:lnSpc>
            </a:pPr>
            <a:r>
              <a:rPr lang="fr-FR" sz="1500"/>
              <a:t>- Comprendre les requêtes HTTP et les API REST</a:t>
            </a:r>
          </a:p>
          <a:p>
            <a:pPr>
              <a:lnSpc>
                <a:spcPct val="90000"/>
              </a:lnSpc>
            </a:pPr>
            <a:r>
              <a:rPr lang="fr-FR" sz="1500"/>
              <a:t>- Créer une API REST simple avec PHP</a:t>
            </a:r>
          </a:p>
          <a:p>
            <a:pPr>
              <a:lnSpc>
                <a:spcPct val="90000"/>
              </a:lnSpc>
            </a:pPr>
            <a:r>
              <a:rPr lang="fr-FR" sz="1500"/>
              <a:t>- Consommer une API côté front-end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45B0C9-ECED-49F3-27FA-62BFE91BFE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905" r="18640"/>
          <a:stretch>
            <a:fillRect/>
          </a:stretch>
        </p:blipFill>
        <p:spPr>
          <a:xfrm>
            <a:off x="3473245" y="645106"/>
            <a:ext cx="5187475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00DA2F2-A105-4C8A-9115-73802E6FC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B5CBDF-A2C6-4862-A096-2D7D9D287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">
                <a:schemeClr val="bg2">
                  <a:lumMod val="60000"/>
                  <a:lumOff val="40000"/>
                  <a:alpha val="20000"/>
                </a:schemeClr>
              </a:gs>
              <a:gs pos="70000">
                <a:schemeClr val="bg2">
                  <a:alpha val="10000"/>
                </a:schemeClr>
              </a:gs>
              <a:gs pos="0">
                <a:schemeClr val="bg2">
                  <a:lumMod val="40000"/>
                  <a:lumOff val="60000"/>
                  <a:alpha val="3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14C7473D-9E4B-4DB8-9EB0-359033F37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0"/>
            <a:ext cx="5154785" cy="6858002"/>
          </a:xfrm>
          <a:custGeom>
            <a:avLst/>
            <a:gdLst>
              <a:gd name="connsiteX0" fmla="*/ 6621081 w 6873046"/>
              <a:gd name="connsiteY0" fmla="*/ 6858002 h 6858002"/>
              <a:gd name="connsiteX1" fmla="*/ 4347889 w 6873046"/>
              <a:gd name="connsiteY1" fmla="*/ 6858002 h 6858002"/>
              <a:gd name="connsiteX2" fmla="*/ 2008047 w 6873046"/>
              <a:gd name="connsiteY2" fmla="*/ 6858002 h 6858002"/>
              <a:gd name="connsiteX3" fmla="*/ 784557 w 6873046"/>
              <a:gd name="connsiteY3" fmla="*/ 6858002 h 6858002"/>
              <a:gd name="connsiteX4" fmla="*/ 784557 w 6873046"/>
              <a:gd name="connsiteY4" fmla="*/ 6858000 h 6858002"/>
              <a:gd name="connsiteX5" fmla="*/ 0 w 6873046"/>
              <a:gd name="connsiteY5" fmla="*/ 6858000 h 6858002"/>
              <a:gd name="connsiteX6" fmla="*/ 0 w 6873046"/>
              <a:gd name="connsiteY6" fmla="*/ 0 h 6858002"/>
              <a:gd name="connsiteX7" fmla="*/ 784557 w 6873046"/>
              <a:gd name="connsiteY7" fmla="*/ 0 h 6858002"/>
              <a:gd name="connsiteX8" fmla="*/ 3070301 w 6873046"/>
              <a:gd name="connsiteY8" fmla="*/ 0 h 6858002"/>
              <a:gd name="connsiteX9" fmla="*/ 4347889 w 6873046"/>
              <a:gd name="connsiteY9" fmla="*/ 0 h 6858002"/>
              <a:gd name="connsiteX10" fmla="*/ 4347889 w 6873046"/>
              <a:gd name="connsiteY10" fmla="*/ 3 h 6858002"/>
              <a:gd name="connsiteX11" fmla="*/ 6626656 w 6873046"/>
              <a:gd name="connsiteY11" fmla="*/ 3 h 6858002"/>
              <a:gd name="connsiteX12" fmla="*/ 6626656 w 6873046"/>
              <a:gd name="connsiteY12" fmla="*/ 4 h 6858002"/>
              <a:gd name="connsiteX13" fmla="*/ 6619903 w 6873046"/>
              <a:gd name="connsiteY13" fmla="*/ 4 h 6858002"/>
              <a:gd name="connsiteX14" fmla="*/ 6625786 w 6873046"/>
              <a:gd name="connsiteY14" fmla="*/ 40466 h 6858002"/>
              <a:gd name="connsiteX15" fmla="*/ 6643100 w 6873046"/>
              <a:gd name="connsiteY15" fmla="*/ 159110 h 6858002"/>
              <a:gd name="connsiteX16" fmla="*/ 6655202 w 6873046"/>
              <a:gd name="connsiteY16" fmla="*/ 245521 h 6858002"/>
              <a:gd name="connsiteX17" fmla="*/ 6667977 w 6873046"/>
              <a:gd name="connsiteY17" fmla="*/ 348391 h 6858002"/>
              <a:gd name="connsiteX18" fmla="*/ 6683273 w 6873046"/>
              <a:gd name="connsiteY18" fmla="*/ 470463 h 6858002"/>
              <a:gd name="connsiteX19" fmla="*/ 6699410 w 6873046"/>
              <a:gd name="connsiteY19" fmla="*/ 605566 h 6858002"/>
              <a:gd name="connsiteX20" fmla="*/ 6716387 w 6873046"/>
              <a:gd name="connsiteY20" fmla="*/ 757813 h 6858002"/>
              <a:gd name="connsiteX21" fmla="*/ 6734372 w 6873046"/>
              <a:gd name="connsiteY21" fmla="*/ 923777 h 6858002"/>
              <a:gd name="connsiteX22" fmla="*/ 6752358 w 6873046"/>
              <a:gd name="connsiteY22" fmla="*/ 1104142 h 6858002"/>
              <a:gd name="connsiteX23" fmla="*/ 6770679 w 6873046"/>
              <a:gd name="connsiteY23" fmla="*/ 1296166 h 6858002"/>
              <a:gd name="connsiteX24" fmla="*/ 6787656 w 6873046"/>
              <a:gd name="connsiteY24" fmla="*/ 1503278 h 6858002"/>
              <a:gd name="connsiteX25" fmla="*/ 6803961 w 6873046"/>
              <a:gd name="connsiteY25" fmla="*/ 1719991 h 6858002"/>
              <a:gd name="connsiteX26" fmla="*/ 6818753 w 6873046"/>
              <a:gd name="connsiteY26" fmla="*/ 1949048 h 6858002"/>
              <a:gd name="connsiteX27" fmla="*/ 6832872 w 6873046"/>
              <a:gd name="connsiteY27" fmla="*/ 2187706 h 6858002"/>
              <a:gd name="connsiteX28" fmla="*/ 6846152 w 6873046"/>
              <a:gd name="connsiteY28" fmla="*/ 2436652 h 6858002"/>
              <a:gd name="connsiteX29" fmla="*/ 6850858 w 6873046"/>
              <a:gd name="connsiteY29" fmla="*/ 2564211 h 6858002"/>
              <a:gd name="connsiteX30" fmla="*/ 6856069 w 6873046"/>
              <a:gd name="connsiteY30" fmla="*/ 2694512 h 6858002"/>
              <a:gd name="connsiteX31" fmla="*/ 6860943 w 6873046"/>
              <a:gd name="connsiteY31" fmla="*/ 2826871 h 6858002"/>
              <a:gd name="connsiteX32" fmla="*/ 6864137 w 6873046"/>
              <a:gd name="connsiteY32" fmla="*/ 2959917 h 6858002"/>
              <a:gd name="connsiteX33" fmla="*/ 6866995 w 6873046"/>
              <a:gd name="connsiteY33" fmla="*/ 3095705 h 6858002"/>
              <a:gd name="connsiteX34" fmla="*/ 6870020 w 6873046"/>
              <a:gd name="connsiteY34" fmla="*/ 3232865 h 6858002"/>
              <a:gd name="connsiteX35" fmla="*/ 6872037 w 6873046"/>
              <a:gd name="connsiteY35" fmla="*/ 3372768 h 6858002"/>
              <a:gd name="connsiteX36" fmla="*/ 6872037 w 6873046"/>
              <a:gd name="connsiteY36" fmla="*/ 3514043 h 6858002"/>
              <a:gd name="connsiteX37" fmla="*/ 6873046 w 6873046"/>
              <a:gd name="connsiteY37" fmla="*/ 3656689 h 6858002"/>
              <a:gd name="connsiteX38" fmla="*/ 6872037 w 6873046"/>
              <a:gd name="connsiteY38" fmla="*/ 3800707 h 6858002"/>
              <a:gd name="connsiteX39" fmla="*/ 6870020 w 6873046"/>
              <a:gd name="connsiteY39" fmla="*/ 3946783 h 6858002"/>
              <a:gd name="connsiteX40" fmla="*/ 6868171 w 6873046"/>
              <a:gd name="connsiteY40" fmla="*/ 4092858 h 6858002"/>
              <a:gd name="connsiteX41" fmla="*/ 6864137 w 6873046"/>
              <a:gd name="connsiteY41" fmla="*/ 4240991 h 6858002"/>
              <a:gd name="connsiteX42" fmla="*/ 6859935 w 6873046"/>
              <a:gd name="connsiteY42" fmla="*/ 4390495 h 6858002"/>
              <a:gd name="connsiteX43" fmla="*/ 6855060 w 6873046"/>
              <a:gd name="connsiteY43" fmla="*/ 4540000 h 6858002"/>
              <a:gd name="connsiteX44" fmla="*/ 6848169 w 6873046"/>
              <a:gd name="connsiteY44" fmla="*/ 4690876 h 6858002"/>
              <a:gd name="connsiteX45" fmla="*/ 6839932 w 6873046"/>
              <a:gd name="connsiteY45" fmla="*/ 4843123 h 6858002"/>
              <a:gd name="connsiteX46" fmla="*/ 6832032 w 6873046"/>
              <a:gd name="connsiteY46" fmla="*/ 4996057 h 6858002"/>
              <a:gd name="connsiteX47" fmla="*/ 6821947 w 6873046"/>
              <a:gd name="connsiteY47" fmla="*/ 5148990 h 6858002"/>
              <a:gd name="connsiteX48" fmla="*/ 6809844 w 6873046"/>
              <a:gd name="connsiteY48" fmla="*/ 5303981 h 6858002"/>
              <a:gd name="connsiteX49" fmla="*/ 6797742 w 6873046"/>
              <a:gd name="connsiteY49" fmla="*/ 5456914 h 6858002"/>
              <a:gd name="connsiteX50" fmla="*/ 6783790 w 6873046"/>
              <a:gd name="connsiteY50" fmla="*/ 5612591 h 6858002"/>
              <a:gd name="connsiteX51" fmla="*/ 6768494 w 6873046"/>
              <a:gd name="connsiteY51" fmla="*/ 5768953 h 6858002"/>
              <a:gd name="connsiteX52" fmla="*/ 6752358 w 6873046"/>
              <a:gd name="connsiteY52" fmla="*/ 5923258 h 6858002"/>
              <a:gd name="connsiteX53" fmla="*/ 6733532 w 6873046"/>
              <a:gd name="connsiteY53" fmla="*/ 6079621 h 6858002"/>
              <a:gd name="connsiteX54" fmla="*/ 6713361 w 6873046"/>
              <a:gd name="connsiteY54" fmla="*/ 6235297 h 6858002"/>
              <a:gd name="connsiteX55" fmla="*/ 6693358 w 6873046"/>
              <a:gd name="connsiteY55" fmla="*/ 6391660 h 6858002"/>
              <a:gd name="connsiteX56" fmla="*/ 6669994 w 6873046"/>
              <a:gd name="connsiteY56" fmla="*/ 6547336 h 6858002"/>
              <a:gd name="connsiteX57" fmla="*/ 6646125 w 6873046"/>
              <a:gd name="connsiteY57" fmla="*/ 6702327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6873046" h="6858002">
                <a:moveTo>
                  <a:pt x="6621081" y="6858002"/>
                </a:moveTo>
                <a:lnTo>
                  <a:pt x="4347889" y="6858002"/>
                </a:lnTo>
                <a:lnTo>
                  <a:pt x="2008047" y="6858002"/>
                </a:lnTo>
                <a:lnTo>
                  <a:pt x="784557" y="6858002"/>
                </a:lnTo>
                <a:lnTo>
                  <a:pt x="784557" y="6858000"/>
                </a:lnTo>
                <a:lnTo>
                  <a:pt x="0" y="6858000"/>
                </a:lnTo>
                <a:lnTo>
                  <a:pt x="0" y="0"/>
                </a:lnTo>
                <a:lnTo>
                  <a:pt x="784557" y="0"/>
                </a:lnTo>
                <a:lnTo>
                  <a:pt x="3070301" y="0"/>
                </a:lnTo>
                <a:lnTo>
                  <a:pt x="4347889" y="0"/>
                </a:lnTo>
                <a:lnTo>
                  <a:pt x="4347889" y="3"/>
                </a:lnTo>
                <a:lnTo>
                  <a:pt x="6626656" y="3"/>
                </a:lnTo>
                <a:lnTo>
                  <a:pt x="6626656" y="4"/>
                </a:lnTo>
                <a:lnTo>
                  <a:pt x="6619903" y="4"/>
                </a:lnTo>
                <a:lnTo>
                  <a:pt x="6625786" y="40466"/>
                </a:lnTo>
                <a:lnTo>
                  <a:pt x="6643100" y="159110"/>
                </a:lnTo>
                <a:lnTo>
                  <a:pt x="6655202" y="245521"/>
                </a:lnTo>
                <a:lnTo>
                  <a:pt x="6667977" y="348391"/>
                </a:lnTo>
                <a:lnTo>
                  <a:pt x="6683273" y="470463"/>
                </a:lnTo>
                <a:lnTo>
                  <a:pt x="6699410" y="605566"/>
                </a:lnTo>
                <a:lnTo>
                  <a:pt x="6716387" y="757813"/>
                </a:lnTo>
                <a:lnTo>
                  <a:pt x="6734372" y="923777"/>
                </a:lnTo>
                <a:lnTo>
                  <a:pt x="6752358" y="1104142"/>
                </a:lnTo>
                <a:lnTo>
                  <a:pt x="6770679" y="1296166"/>
                </a:lnTo>
                <a:lnTo>
                  <a:pt x="6787656" y="1503278"/>
                </a:lnTo>
                <a:lnTo>
                  <a:pt x="6803961" y="1719991"/>
                </a:lnTo>
                <a:lnTo>
                  <a:pt x="6818753" y="1949048"/>
                </a:lnTo>
                <a:lnTo>
                  <a:pt x="6832872" y="2187706"/>
                </a:lnTo>
                <a:lnTo>
                  <a:pt x="6846152" y="2436652"/>
                </a:lnTo>
                <a:lnTo>
                  <a:pt x="6850858" y="2564211"/>
                </a:lnTo>
                <a:lnTo>
                  <a:pt x="6856069" y="2694512"/>
                </a:lnTo>
                <a:lnTo>
                  <a:pt x="6860943" y="2826871"/>
                </a:lnTo>
                <a:lnTo>
                  <a:pt x="6864137" y="2959917"/>
                </a:lnTo>
                <a:lnTo>
                  <a:pt x="6866995" y="3095705"/>
                </a:lnTo>
                <a:lnTo>
                  <a:pt x="6870020" y="3232865"/>
                </a:lnTo>
                <a:lnTo>
                  <a:pt x="6872037" y="3372768"/>
                </a:lnTo>
                <a:lnTo>
                  <a:pt x="6872037" y="3514043"/>
                </a:lnTo>
                <a:lnTo>
                  <a:pt x="6873046" y="3656689"/>
                </a:lnTo>
                <a:lnTo>
                  <a:pt x="6872037" y="3800707"/>
                </a:lnTo>
                <a:lnTo>
                  <a:pt x="6870020" y="3946783"/>
                </a:lnTo>
                <a:lnTo>
                  <a:pt x="6868171" y="4092858"/>
                </a:lnTo>
                <a:lnTo>
                  <a:pt x="6864137" y="4240991"/>
                </a:lnTo>
                <a:lnTo>
                  <a:pt x="6859935" y="4390495"/>
                </a:lnTo>
                <a:lnTo>
                  <a:pt x="6855060" y="4540000"/>
                </a:lnTo>
                <a:lnTo>
                  <a:pt x="6848169" y="4690876"/>
                </a:lnTo>
                <a:lnTo>
                  <a:pt x="6839932" y="4843123"/>
                </a:lnTo>
                <a:lnTo>
                  <a:pt x="6832032" y="4996057"/>
                </a:lnTo>
                <a:lnTo>
                  <a:pt x="6821947" y="5148990"/>
                </a:lnTo>
                <a:lnTo>
                  <a:pt x="6809844" y="5303981"/>
                </a:lnTo>
                <a:lnTo>
                  <a:pt x="6797742" y="5456914"/>
                </a:lnTo>
                <a:lnTo>
                  <a:pt x="6783790" y="5612591"/>
                </a:lnTo>
                <a:lnTo>
                  <a:pt x="6768494" y="5768953"/>
                </a:lnTo>
                <a:lnTo>
                  <a:pt x="6752358" y="5923258"/>
                </a:lnTo>
                <a:lnTo>
                  <a:pt x="6733532" y="6079621"/>
                </a:lnTo>
                <a:lnTo>
                  <a:pt x="6713361" y="6235297"/>
                </a:lnTo>
                <a:lnTo>
                  <a:pt x="6693358" y="6391660"/>
                </a:lnTo>
                <a:lnTo>
                  <a:pt x="6669994" y="6547336"/>
                </a:lnTo>
                <a:lnTo>
                  <a:pt x="6646125" y="6702327"/>
                </a:lnTo>
                <a:close/>
              </a:path>
            </a:pathLst>
          </a:custGeom>
          <a:ln w="44450">
            <a:gradFill>
              <a:gsLst>
                <a:gs pos="500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outerShdw blurRad="50800" dist="25400" dir="10800000" algn="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84" y="995517"/>
            <a:ext cx="4176066" cy="4795684"/>
          </a:xfrm>
        </p:spPr>
        <p:txBody>
          <a:bodyPr>
            <a:normAutofit/>
          </a:bodyPr>
          <a:lstStyle/>
          <a:p>
            <a:r>
              <a:rPr lang="fr-FR" sz="4700"/>
              <a:t>Qu'est-ce qu'une requête HTTP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6086" y="995517"/>
            <a:ext cx="3265313" cy="4795684"/>
          </a:xfrm>
        </p:spPr>
        <p:txBody>
          <a:bodyPr>
            <a:normAutofit/>
          </a:bodyPr>
          <a:lstStyle/>
          <a:p>
            <a:r>
              <a:rPr lang="fr-FR" sz="1600"/>
              <a:t>Requête envoyée par le client (navigateur) au serveur</a:t>
            </a:r>
          </a:p>
          <a:p>
            <a:r>
              <a:rPr lang="fr-FR" sz="1600"/>
              <a:t>Méthodes HTTP principales : GET, POST, PUT, DELETE</a:t>
            </a:r>
          </a:p>
          <a:p>
            <a:r>
              <a:rPr lang="fr-FR" sz="1600"/>
              <a:t>Paramètres de requête : Query String (?id=1)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FC27B98-81F6-9926-C0B4-5535BD03F8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</a:blip>
          <a:srcRect l="17641" r="14027" b="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>
            <a:normAutofit/>
          </a:bodyPr>
          <a:lstStyle/>
          <a:p>
            <a:r>
              <a:rPr lang="fr-FR"/>
              <a:t>Introduction aux Web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6059" y="2666999"/>
            <a:ext cx="7429499" cy="3124201"/>
          </a:xfrm>
        </p:spPr>
        <p:txBody>
          <a:bodyPr>
            <a:normAutofit/>
          </a:bodyPr>
          <a:lstStyle/>
          <a:p>
            <a:r>
              <a:rPr lang="fr-FR" err="1"/>
              <a:t>Définition</a:t>
            </a:r>
            <a:r>
              <a:rPr lang="fr-FR"/>
              <a:t> : Interface </a:t>
            </a:r>
            <a:r>
              <a:rPr lang="fr-FR" err="1"/>
              <a:t>permettant</a:t>
            </a:r>
            <a:r>
              <a:rPr lang="fr-FR"/>
              <a:t> la communication entre applications via HTTP</a:t>
            </a:r>
          </a:p>
          <a:p>
            <a:r>
              <a:rPr lang="fr-FR"/>
              <a:t>Types : SOAP (XML), REST (focus REST)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B6220AF-79F8-4613-BC64-6EF492EBE25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</a:blip>
          <a:srcRect l="2000" r="-2" b="-2"/>
          <a:stretch>
            <a:fillRect/>
          </a:stretch>
        </p:blipFill>
        <p:spPr>
          <a:xfrm>
            <a:off x="20" y="0"/>
            <a:ext cx="9143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>
            <a:normAutofit/>
          </a:bodyPr>
          <a:lstStyle/>
          <a:p>
            <a:r>
              <a:rPr lang="fr-FR"/>
              <a:t>Qu'est-ce qu'une API REST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6059" y="2666999"/>
            <a:ext cx="7429499" cy="3124201"/>
          </a:xfrm>
        </p:spPr>
        <p:txBody>
          <a:bodyPr>
            <a:normAutofit/>
          </a:bodyPr>
          <a:lstStyle/>
          <a:p>
            <a:r>
              <a:rPr lang="fr-FR"/>
              <a:t>REST = REpresentational State Transfer</a:t>
            </a:r>
          </a:p>
          <a:p>
            <a:r>
              <a:rPr lang="fr-FR"/>
              <a:t>Basé sur HTTP et sur des ressources (URL)</a:t>
            </a:r>
          </a:p>
          <a:p>
            <a:r>
              <a:rPr lang="fr-FR"/>
              <a:t>Communication stateless</a:t>
            </a:r>
          </a:p>
          <a:p>
            <a:r>
              <a:rPr lang="fr-FR"/>
              <a:t>Utilisation des méthodes HTTP comme actions</a:t>
            </a:r>
            <a:endParaRPr lang="fr-FR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388" y="1430179"/>
            <a:ext cx="2271985" cy="3675908"/>
          </a:xfrm>
        </p:spPr>
        <p:txBody>
          <a:bodyPr anchor="ctr">
            <a:normAutofit/>
          </a:bodyPr>
          <a:lstStyle/>
          <a:p>
            <a:r>
              <a:rPr lang="fr-FR" sz="3000"/>
              <a:t>Concepts clés REST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475056-B0EB-44BE-8568-61ABEFB2E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4950" y="0"/>
            <a:ext cx="609905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C8E2EC-73A4-48C2-B4D7-D7726BD90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52478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82ABBDC-7A44-4AE8-A04F-B5495481B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86036" y="3254098"/>
            <a:ext cx="6858000" cy="349805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E23280E-3C96-4631-656C-01C994F0EA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1020784"/>
              </p:ext>
            </p:extLst>
          </p:nvPr>
        </p:nvGraphicFramePr>
        <p:xfrm>
          <a:off x="3790781" y="965200"/>
          <a:ext cx="4534600" cy="4605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3AA3FA1-4D62-00B4-3FC7-F3E1231E6D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</a:blip>
          <a:srcRect l="6667" r="1" b="1"/>
          <a:stretch>
            <a:fillRect/>
          </a:stretch>
        </p:blipFill>
        <p:spPr>
          <a:xfrm>
            <a:off x="20" y="9"/>
            <a:ext cx="9143980" cy="68579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>
            <a:normAutofit/>
          </a:bodyPr>
          <a:lstStyle/>
          <a:p>
            <a:r>
              <a:t>Exemple de code REST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6059" y="2666999"/>
            <a:ext cx="7429499" cy="3124201"/>
          </a:xfrm>
        </p:spPr>
        <p:txBody>
          <a:bodyPr>
            <a:normAutofit/>
          </a:bodyPr>
          <a:lstStyle/>
          <a:p>
            <a:r>
              <a:rPr lang="fr-FR" err="1"/>
              <a:t>Exemple</a:t>
            </a:r>
            <a:r>
              <a:rPr lang="fr-FR"/>
              <a:t> </a:t>
            </a:r>
            <a:r>
              <a:rPr lang="fr-FR" err="1"/>
              <a:t>d'appel</a:t>
            </a:r>
            <a:r>
              <a:rPr lang="fr-FR"/>
              <a:t> avec </a:t>
            </a:r>
            <a:r>
              <a:rPr lang="fr-FR" err="1"/>
              <a:t>Rest</a:t>
            </a:r>
            <a:r>
              <a:rPr lang="fr-FR"/>
              <a:t> Client, Fetch </a:t>
            </a:r>
            <a:r>
              <a:rPr lang="fr-FR" err="1"/>
              <a:t>ou</a:t>
            </a:r>
            <a:r>
              <a:rPr lang="fr-FR"/>
              <a:t> Postman</a:t>
            </a:r>
          </a:p>
          <a:p>
            <a:r>
              <a:rPr lang="fr-FR" err="1"/>
              <a:t>Exemple</a:t>
            </a:r>
            <a:r>
              <a:rPr lang="fr-FR"/>
              <a:t> de route </a:t>
            </a:r>
            <a:r>
              <a:rPr lang="fr-FR" err="1"/>
              <a:t>en</a:t>
            </a:r>
            <a:r>
              <a:rPr lang="fr-FR"/>
              <a:t> PHP</a:t>
            </a:r>
          </a:p>
          <a:p>
            <a:r>
              <a:rPr lang="fr-FR"/>
              <a:t>GET /foods</a:t>
            </a:r>
          </a:p>
          <a:p>
            <a:r>
              <a:rPr lang="fr-FR"/>
              <a:t>POST /foods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394" y="609600"/>
            <a:ext cx="2732755" cy="1905000"/>
          </a:xfrm>
        </p:spPr>
        <p:txBody>
          <a:bodyPr>
            <a:normAutofit/>
          </a:bodyPr>
          <a:lstStyle/>
          <a:p>
            <a:r>
              <a:rPr lang="fr-FR" sz="2400"/>
              <a:t>Configuration Apache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394" y="2666999"/>
            <a:ext cx="2732755" cy="3216276"/>
          </a:xfrm>
        </p:spPr>
        <p:txBody>
          <a:bodyPr anchor="t">
            <a:normAutofit/>
          </a:bodyPr>
          <a:lstStyle/>
          <a:p>
            <a:r>
              <a:rPr lang="fr-FR" sz="1600"/>
              <a:t>Activation du mod_rewrite</a:t>
            </a:r>
          </a:p>
          <a:p>
            <a:r>
              <a:rPr lang="fr-FR" sz="1600"/>
              <a:t>Exemple de .htaccess pour réécriture d'URL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940157B-C757-1703-A916-D8FEB75FB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106" y="645106"/>
            <a:ext cx="3489752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394" y="609600"/>
            <a:ext cx="2732755" cy="1905000"/>
          </a:xfrm>
        </p:spPr>
        <p:txBody>
          <a:bodyPr>
            <a:normAutofit/>
          </a:bodyPr>
          <a:lstStyle/>
          <a:p>
            <a:r>
              <a:rPr lang="fr-FR" sz="2400"/>
              <a:t>Création d'une API REST simple en PHP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394" y="2666999"/>
            <a:ext cx="2732755" cy="3216276"/>
          </a:xfrm>
        </p:spPr>
        <p:txBody>
          <a:bodyPr anchor="t">
            <a:normAutofit/>
          </a:bodyPr>
          <a:lstStyle/>
          <a:p>
            <a:r>
              <a:rPr lang="fr-FR" sz="1600"/>
              <a:t>Structure MVC :</a:t>
            </a:r>
          </a:p>
          <a:p>
            <a:r>
              <a:rPr lang="fr-FR" sz="1600"/>
              <a:t>- models/Food.php</a:t>
            </a:r>
          </a:p>
          <a:p>
            <a:r>
              <a:rPr lang="fr-FR" sz="1600"/>
              <a:t>- controllers/FoodsController.php</a:t>
            </a:r>
          </a:p>
          <a:p>
            <a:r>
              <a:rPr lang="fr-FR" sz="1600"/>
              <a:t>- routes/api.php</a:t>
            </a:r>
          </a:p>
          <a:p>
            <a:r>
              <a:rPr lang="fr-FR" sz="1600"/>
              <a:t>Point d'entrée : index.php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5FF291C-522F-481D-4B34-E457D2B39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003" y="645106"/>
            <a:ext cx="4171958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llage">
  <a:themeElements>
    <a:clrScheme name="Maillage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aillag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aillag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TM03457485[[fn=Maillage]]</Template>
  <TotalTime>45</TotalTime>
  <Words>412</Words>
  <Application>Microsoft Office PowerPoint</Application>
  <PresentationFormat>Affichage à l'écran (4:3)</PresentationFormat>
  <Paragraphs>72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9" baseType="lpstr">
      <vt:lpstr>Arial</vt:lpstr>
      <vt:lpstr>Century Gothic</vt:lpstr>
      <vt:lpstr>Maillage</vt:lpstr>
      <vt:lpstr>Web Services et API REST en PHP</vt:lpstr>
      <vt:lpstr>Prérequis et Objectifs</vt:lpstr>
      <vt:lpstr>Qu'est-ce qu'une requête HTTP ?</vt:lpstr>
      <vt:lpstr>Introduction aux Web Services</vt:lpstr>
      <vt:lpstr>Qu'est-ce qu'une API REST ?</vt:lpstr>
      <vt:lpstr>Concepts clés REST</vt:lpstr>
      <vt:lpstr>Exemple de code REST</vt:lpstr>
      <vt:lpstr>Configuration Apache</vt:lpstr>
      <vt:lpstr>Création d'une API REST simple en PHP</vt:lpstr>
      <vt:lpstr>Configuration MySQL</vt:lpstr>
      <vt:lpstr>Tester l'API REST</vt:lpstr>
      <vt:lpstr>Front-end avec HTML/CSS/JS</vt:lpstr>
      <vt:lpstr>Exemple d'interface front</vt:lpstr>
      <vt:lpstr>Débogage et Tests</vt:lpstr>
      <vt:lpstr>Récapitulatif</vt:lpstr>
      <vt:lpstr>Projet final &amp; exercices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Bouquin Xavier</cp:lastModifiedBy>
  <cp:revision>3</cp:revision>
  <dcterms:created xsi:type="dcterms:W3CDTF">2013-01-27T09:14:16Z</dcterms:created>
  <dcterms:modified xsi:type="dcterms:W3CDTF">2025-06-09T10:38:56Z</dcterms:modified>
  <cp:category/>
</cp:coreProperties>
</file>